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4"/>
  </p:notesMasterIdLst>
  <p:sldIdLst>
    <p:sldId id="256" r:id="rId2"/>
    <p:sldId id="257" r:id="rId3"/>
    <p:sldId id="258" r:id="rId4"/>
    <p:sldId id="261" r:id="rId5"/>
    <p:sldId id="262" r:id="rId6"/>
    <p:sldId id="263" r:id="rId7"/>
    <p:sldId id="264" r:id="rId8"/>
    <p:sldId id="265" r:id="rId9"/>
    <p:sldId id="266" r:id="rId10"/>
    <p:sldId id="267" r:id="rId11"/>
    <p:sldId id="268" r:id="rId12"/>
    <p:sldId id="269" r:id="rId13"/>
    <p:sldId id="260" r:id="rId14"/>
    <p:sldId id="276" r:id="rId15"/>
    <p:sldId id="259" r:id="rId16"/>
    <p:sldId id="270" r:id="rId17"/>
    <p:sldId id="271" r:id="rId18"/>
    <p:sldId id="272" r:id="rId19"/>
    <p:sldId id="273" r:id="rId20"/>
    <p:sldId id="274" r:id="rId21"/>
    <p:sldId id="275" r:id="rId22"/>
    <p:sldId id="277" r:id="rId23"/>
  </p:sldIdLst>
  <p:sldSz cx="12192000" cy="6858000"/>
  <p:notesSz cx="6858000" cy="9144000"/>
  <p:embeddedFontLst>
    <p:embeddedFont>
      <p:font typeface="Roboto Light" panose="02000000000000000000" pitchFamily="2" charset="0"/>
      <p:regular r:id="rId25"/>
      <p: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F70CE"/>
    <a:srgbClr val="747474"/>
    <a:srgbClr val="F2F2F2"/>
    <a:srgbClr val="DEA900"/>
    <a:srgbClr val="D86E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56" autoAdjust="0"/>
    <p:restoredTop sz="93947" autoAdjust="0"/>
  </p:normalViewPr>
  <p:slideViewPr>
    <p:cSldViewPr snapToGrid="0">
      <p:cViewPr varScale="1">
        <p:scale>
          <a:sx n="77" d="100"/>
          <a:sy n="77" d="100"/>
        </p:scale>
        <p:origin x="97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55C752-521D-4C87-B399-FFF8075A029E}" type="datetimeFigureOut">
              <a:rPr lang="en-US" smtClean="0"/>
              <a:t>9/4/2024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CD6D13-3728-42F3-AFFF-A443E6FA8C2D}" type="slidenum">
              <a:rPr lang="en-US" smtClean="0"/>
              <a:t>‹#›</a:t>
            </a:fld>
            <a:endParaRPr lang="en-US"/>
          </a:p>
        </p:txBody>
      </p:sp>
    </p:spTree>
    <p:extLst>
      <p:ext uri="{BB962C8B-B14F-4D97-AF65-F5344CB8AC3E}">
        <p14:creationId xmlns:p14="http://schemas.microsoft.com/office/powerpoint/2010/main" val="3867435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generic poster from a google search. This slide discusses the basic structure</a:t>
            </a:r>
          </a:p>
        </p:txBody>
      </p:sp>
      <p:sp>
        <p:nvSpPr>
          <p:cNvPr id="4" name="Slide Number Placeholder 3"/>
          <p:cNvSpPr>
            <a:spLocks noGrp="1"/>
          </p:cNvSpPr>
          <p:nvPr>
            <p:ph type="sldNum" sz="quarter" idx="5"/>
          </p:nvPr>
        </p:nvSpPr>
        <p:spPr/>
        <p:txBody>
          <a:bodyPr/>
          <a:lstStyle/>
          <a:p>
            <a:fld id="{45CD6D13-3728-42F3-AFFF-A443E6FA8C2D}" type="slidenum">
              <a:rPr lang="en-US" smtClean="0"/>
              <a:t>2</a:t>
            </a:fld>
            <a:endParaRPr lang="en-US"/>
          </a:p>
        </p:txBody>
      </p:sp>
    </p:spTree>
    <p:extLst>
      <p:ext uri="{BB962C8B-B14F-4D97-AF65-F5344CB8AC3E}">
        <p14:creationId xmlns:p14="http://schemas.microsoft.com/office/powerpoint/2010/main" val="15516794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presents “Better Posters” as an existing alternative to the “classic” poster design. I discuss the rationale and structure (the next slide criticizes it)</a:t>
            </a:r>
          </a:p>
        </p:txBody>
      </p:sp>
      <p:sp>
        <p:nvSpPr>
          <p:cNvPr id="4" name="Slide Number Placeholder 3"/>
          <p:cNvSpPr>
            <a:spLocks noGrp="1"/>
          </p:cNvSpPr>
          <p:nvPr>
            <p:ph type="sldNum" sz="quarter" idx="5"/>
          </p:nvPr>
        </p:nvSpPr>
        <p:spPr/>
        <p:txBody>
          <a:bodyPr/>
          <a:lstStyle/>
          <a:p>
            <a:fld id="{45CD6D13-3728-42F3-AFFF-A443E6FA8C2D}" type="slidenum">
              <a:rPr lang="en-US" smtClean="0"/>
              <a:t>16</a:t>
            </a:fld>
            <a:endParaRPr lang="en-US"/>
          </a:p>
        </p:txBody>
      </p:sp>
    </p:spTree>
    <p:extLst>
      <p:ext uri="{BB962C8B-B14F-4D97-AF65-F5344CB8AC3E}">
        <p14:creationId xmlns:p14="http://schemas.microsoft.com/office/powerpoint/2010/main" val="1615995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the rationale for the structure, people still make the same mistakes WITH LESS SPACE. Wordy. Everything is so small and wordy on the sides</a:t>
            </a:r>
          </a:p>
        </p:txBody>
      </p:sp>
      <p:sp>
        <p:nvSpPr>
          <p:cNvPr id="4" name="Slide Number Placeholder 3"/>
          <p:cNvSpPr>
            <a:spLocks noGrp="1"/>
          </p:cNvSpPr>
          <p:nvPr>
            <p:ph type="sldNum" sz="quarter" idx="5"/>
          </p:nvPr>
        </p:nvSpPr>
        <p:spPr/>
        <p:txBody>
          <a:bodyPr/>
          <a:lstStyle/>
          <a:p>
            <a:fld id="{45CD6D13-3728-42F3-AFFF-A443E6FA8C2D}" type="slidenum">
              <a:rPr lang="en-US" smtClean="0"/>
              <a:t>17</a:t>
            </a:fld>
            <a:endParaRPr lang="en-US"/>
          </a:p>
        </p:txBody>
      </p:sp>
    </p:spTree>
    <p:extLst>
      <p:ext uri="{BB962C8B-B14F-4D97-AF65-F5344CB8AC3E}">
        <p14:creationId xmlns:p14="http://schemas.microsoft.com/office/powerpoint/2010/main" val="1710933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and the next two slides are a stroll down memory lane of the only 3(!) posters I’ve first-authored, arranged in chronological order. The point is to show “yeah, I sucked too, but I got better over time. If there’s time, I love letting the audience dunk on this poster and point out everything wrong with it. It’s from my undergrad.</a:t>
            </a:r>
          </a:p>
        </p:txBody>
      </p:sp>
      <p:sp>
        <p:nvSpPr>
          <p:cNvPr id="4" name="Slide Number Placeholder 3"/>
          <p:cNvSpPr>
            <a:spLocks noGrp="1"/>
          </p:cNvSpPr>
          <p:nvPr>
            <p:ph type="sldNum" sz="quarter" idx="5"/>
          </p:nvPr>
        </p:nvSpPr>
        <p:spPr/>
        <p:txBody>
          <a:bodyPr/>
          <a:lstStyle/>
          <a:p>
            <a:fld id="{45CD6D13-3728-42F3-AFFF-A443E6FA8C2D}" type="slidenum">
              <a:rPr lang="en-US" smtClean="0"/>
              <a:t>18</a:t>
            </a:fld>
            <a:endParaRPr lang="en-US"/>
          </a:p>
        </p:txBody>
      </p:sp>
    </p:spTree>
    <p:extLst>
      <p:ext uri="{BB962C8B-B14F-4D97-AF65-F5344CB8AC3E}">
        <p14:creationId xmlns:p14="http://schemas.microsoft.com/office/powerpoint/2010/main" val="685352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poster is from my Masters. It begins to show the transition from TELLING to SHOWING. There are only 4 complete sentences on this poster. The figure on the top-left is the synthesis of ~6 papers</a:t>
            </a:r>
          </a:p>
        </p:txBody>
      </p:sp>
      <p:sp>
        <p:nvSpPr>
          <p:cNvPr id="4" name="Slide Number Placeholder 3"/>
          <p:cNvSpPr>
            <a:spLocks noGrp="1"/>
          </p:cNvSpPr>
          <p:nvPr>
            <p:ph type="sldNum" sz="quarter" idx="5"/>
          </p:nvPr>
        </p:nvSpPr>
        <p:spPr/>
        <p:txBody>
          <a:bodyPr/>
          <a:lstStyle/>
          <a:p>
            <a:fld id="{45CD6D13-3728-42F3-AFFF-A443E6FA8C2D}" type="slidenum">
              <a:rPr lang="en-US" smtClean="0"/>
              <a:t>19</a:t>
            </a:fld>
            <a:endParaRPr lang="en-US"/>
          </a:p>
        </p:txBody>
      </p:sp>
    </p:spTree>
    <p:extLst>
      <p:ext uri="{BB962C8B-B14F-4D97-AF65-F5344CB8AC3E}">
        <p14:creationId xmlns:p14="http://schemas.microsoft.com/office/powerpoint/2010/main" val="25940841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most recent poster. Again, transitioning more into showing vs telling. Text is light and simple, lots of simple figures to convey complex ideas, and there is a track to tell your eyes how to travel along the poster.</a:t>
            </a:r>
          </a:p>
        </p:txBody>
      </p:sp>
      <p:sp>
        <p:nvSpPr>
          <p:cNvPr id="4" name="Slide Number Placeholder 3"/>
          <p:cNvSpPr>
            <a:spLocks noGrp="1"/>
          </p:cNvSpPr>
          <p:nvPr>
            <p:ph type="sldNum" sz="quarter" idx="5"/>
          </p:nvPr>
        </p:nvSpPr>
        <p:spPr/>
        <p:txBody>
          <a:bodyPr/>
          <a:lstStyle/>
          <a:p>
            <a:fld id="{45CD6D13-3728-42F3-AFFF-A443E6FA8C2D}" type="slidenum">
              <a:rPr lang="en-US" smtClean="0"/>
              <a:t>20</a:t>
            </a:fld>
            <a:endParaRPr lang="en-US"/>
          </a:p>
        </p:txBody>
      </p:sp>
    </p:spTree>
    <p:extLst>
      <p:ext uri="{BB962C8B-B14F-4D97-AF65-F5344CB8AC3E}">
        <p14:creationId xmlns:p14="http://schemas.microsoft.com/office/powerpoint/2010/main" val="25078272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synthesizes the idea that you will be PRESENTING your poster, standing beside and discussing it to an audience. If you SHOW things, you can use them as references for what you’re discussing. Don’t expect people to listen and engage with you while trying to consume all the text on the poster. </a:t>
            </a:r>
          </a:p>
        </p:txBody>
      </p:sp>
      <p:sp>
        <p:nvSpPr>
          <p:cNvPr id="4" name="Slide Number Placeholder 3"/>
          <p:cNvSpPr>
            <a:spLocks noGrp="1"/>
          </p:cNvSpPr>
          <p:nvPr>
            <p:ph type="sldNum" sz="quarter" idx="5"/>
          </p:nvPr>
        </p:nvSpPr>
        <p:spPr/>
        <p:txBody>
          <a:bodyPr/>
          <a:lstStyle/>
          <a:p>
            <a:fld id="{45CD6D13-3728-42F3-AFFF-A443E6FA8C2D}" type="slidenum">
              <a:rPr lang="en-US" smtClean="0"/>
              <a:t>21</a:t>
            </a:fld>
            <a:endParaRPr lang="en-US"/>
          </a:p>
        </p:txBody>
      </p:sp>
    </p:spTree>
    <p:extLst>
      <p:ext uri="{BB962C8B-B14F-4D97-AF65-F5344CB8AC3E}">
        <p14:creationId xmlns:p14="http://schemas.microsoft.com/office/powerpoint/2010/main" val="38022429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which converges on this idea of saying less (text) and showing more (clear figures and diagrams).</a:t>
            </a:r>
          </a:p>
        </p:txBody>
      </p:sp>
      <p:sp>
        <p:nvSpPr>
          <p:cNvPr id="4" name="Slide Number Placeholder 3"/>
          <p:cNvSpPr>
            <a:spLocks noGrp="1"/>
          </p:cNvSpPr>
          <p:nvPr>
            <p:ph type="sldNum" sz="quarter" idx="5"/>
          </p:nvPr>
        </p:nvSpPr>
        <p:spPr/>
        <p:txBody>
          <a:bodyPr/>
          <a:lstStyle/>
          <a:p>
            <a:fld id="{45CD6D13-3728-42F3-AFFF-A443E6FA8C2D}" type="slidenum">
              <a:rPr lang="en-US" smtClean="0"/>
              <a:t>22</a:t>
            </a:fld>
            <a:endParaRPr lang="en-US"/>
          </a:p>
        </p:txBody>
      </p:sp>
    </p:spTree>
    <p:extLst>
      <p:ext uri="{BB962C8B-B14F-4D97-AF65-F5344CB8AC3E}">
        <p14:creationId xmlns:p14="http://schemas.microsoft.com/office/powerpoint/2010/main" val="797374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a deeper dive, mentioning the specific sections you typically see on a poster</a:t>
            </a:r>
          </a:p>
        </p:txBody>
      </p:sp>
      <p:sp>
        <p:nvSpPr>
          <p:cNvPr id="4" name="Slide Number Placeholder 3"/>
          <p:cNvSpPr>
            <a:spLocks noGrp="1"/>
          </p:cNvSpPr>
          <p:nvPr>
            <p:ph type="sldNum" sz="quarter" idx="5"/>
          </p:nvPr>
        </p:nvSpPr>
        <p:spPr/>
        <p:txBody>
          <a:bodyPr/>
          <a:lstStyle/>
          <a:p>
            <a:fld id="{45CD6D13-3728-42F3-AFFF-A443E6FA8C2D}" type="slidenum">
              <a:rPr lang="en-US" smtClean="0"/>
              <a:t>3</a:t>
            </a:fld>
            <a:endParaRPr lang="en-US"/>
          </a:p>
        </p:txBody>
      </p:sp>
    </p:spTree>
    <p:extLst>
      <p:ext uri="{BB962C8B-B14F-4D97-AF65-F5344CB8AC3E}">
        <p14:creationId xmlns:p14="http://schemas.microsoft.com/office/powerpoint/2010/main" val="3650693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Pan along the poster and highlight the specific sections, what they convey</a:t>
            </a:r>
          </a:p>
        </p:txBody>
      </p:sp>
      <p:sp>
        <p:nvSpPr>
          <p:cNvPr id="4" name="Slide Number Placeholder 3"/>
          <p:cNvSpPr>
            <a:spLocks noGrp="1"/>
          </p:cNvSpPr>
          <p:nvPr>
            <p:ph type="sldNum" sz="quarter" idx="5"/>
          </p:nvPr>
        </p:nvSpPr>
        <p:spPr/>
        <p:txBody>
          <a:bodyPr/>
          <a:lstStyle/>
          <a:p>
            <a:fld id="{45CD6D13-3728-42F3-AFFF-A443E6FA8C2D}" type="slidenum">
              <a:rPr lang="en-US" smtClean="0"/>
              <a:t>4</a:t>
            </a:fld>
            <a:endParaRPr lang="en-US"/>
          </a:p>
        </p:txBody>
      </p:sp>
    </p:spTree>
    <p:extLst>
      <p:ext uri="{BB962C8B-B14F-4D97-AF65-F5344CB8AC3E}">
        <p14:creationId xmlns:p14="http://schemas.microsoft.com/office/powerpoint/2010/main" val="405796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this follows the same structure as scientific manuscripts”</a:t>
            </a:r>
          </a:p>
        </p:txBody>
      </p:sp>
      <p:sp>
        <p:nvSpPr>
          <p:cNvPr id="4" name="Slide Number Placeholder 3"/>
          <p:cNvSpPr>
            <a:spLocks noGrp="1"/>
          </p:cNvSpPr>
          <p:nvPr>
            <p:ph type="sldNum" sz="quarter" idx="5"/>
          </p:nvPr>
        </p:nvSpPr>
        <p:spPr/>
        <p:txBody>
          <a:bodyPr/>
          <a:lstStyle/>
          <a:p>
            <a:fld id="{45CD6D13-3728-42F3-AFFF-A443E6FA8C2D}" type="slidenum">
              <a:rPr lang="en-US" smtClean="0"/>
              <a:t>10</a:t>
            </a:fld>
            <a:endParaRPr lang="en-US"/>
          </a:p>
        </p:txBody>
      </p:sp>
    </p:spTree>
    <p:extLst>
      <p:ext uri="{BB962C8B-B14F-4D97-AF65-F5344CB8AC3E}">
        <p14:creationId xmlns:p14="http://schemas.microsoft.com/office/powerpoint/2010/main" val="247117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big hot take: POSTERS ARE NOT PAPERS, stop acting like they are</a:t>
            </a:r>
          </a:p>
        </p:txBody>
      </p:sp>
      <p:sp>
        <p:nvSpPr>
          <p:cNvPr id="4" name="Slide Number Placeholder 3"/>
          <p:cNvSpPr>
            <a:spLocks noGrp="1"/>
          </p:cNvSpPr>
          <p:nvPr>
            <p:ph type="sldNum" sz="quarter" idx="5"/>
          </p:nvPr>
        </p:nvSpPr>
        <p:spPr/>
        <p:txBody>
          <a:bodyPr/>
          <a:lstStyle/>
          <a:p>
            <a:fld id="{45CD6D13-3728-42F3-AFFF-A443E6FA8C2D}" type="slidenum">
              <a:rPr lang="en-US" smtClean="0"/>
              <a:t>11</a:t>
            </a:fld>
            <a:endParaRPr lang="en-US"/>
          </a:p>
        </p:txBody>
      </p:sp>
    </p:spTree>
    <p:extLst>
      <p:ext uri="{BB962C8B-B14F-4D97-AF65-F5344CB8AC3E}">
        <p14:creationId xmlns:p14="http://schemas.microsoft.com/office/powerpoint/2010/main" val="2846710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poster narrates a visual story of work. This slide generalizes the sections presented earlier into what you ultimately need to communicate in a poster</a:t>
            </a:r>
          </a:p>
        </p:txBody>
      </p:sp>
      <p:sp>
        <p:nvSpPr>
          <p:cNvPr id="4" name="Slide Number Placeholder 3"/>
          <p:cNvSpPr>
            <a:spLocks noGrp="1"/>
          </p:cNvSpPr>
          <p:nvPr>
            <p:ph type="sldNum" sz="quarter" idx="5"/>
          </p:nvPr>
        </p:nvSpPr>
        <p:spPr/>
        <p:txBody>
          <a:bodyPr/>
          <a:lstStyle/>
          <a:p>
            <a:fld id="{45CD6D13-3728-42F3-AFFF-A443E6FA8C2D}" type="slidenum">
              <a:rPr lang="en-US" smtClean="0"/>
              <a:t>12</a:t>
            </a:fld>
            <a:endParaRPr lang="en-US"/>
          </a:p>
        </p:txBody>
      </p:sp>
    </p:spTree>
    <p:extLst>
      <p:ext uri="{BB962C8B-B14F-4D97-AF65-F5344CB8AC3E}">
        <p14:creationId xmlns:p14="http://schemas.microsoft.com/office/powerpoint/2010/main" val="151889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explore the visual flow of the poster”</a:t>
            </a:r>
          </a:p>
        </p:txBody>
      </p:sp>
      <p:sp>
        <p:nvSpPr>
          <p:cNvPr id="4" name="Slide Number Placeholder 3"/>
          <p:cNvSpPr>
            <a:spLocks noGrp="1"/>
          </p:cNvSpPr>
          <p:nvPr>
            <p:ph type="sldNum" sz="quarter" idx="5"/>
          </p:nvPr>
        </p:nvSpPr>
        <p:spPr/>
        <p:txBody>
          <a:bodyPr/>
          <a:lstStyle/>
          <a:p>
            <a:fld id="{45CD6D13-3728-42F3-AFFF-A443E6FA8C2D}" type="slidenum">
              <a:rPr lang="en-US" smtClean="0"/>
              <a:t>13</a:t>
            </a:fld>
            <a:endParaRPr lang="en-US"/>
          </a:p>
        </p:txBody>
      </p:sp>
    </p:spTree>
    <p:extLst>
      <p:ext uri="{BB962C8B-B14F-4D97-AF65-F5344CB8AC3E}">
        <p14:creationId xmlns:p14="http://schemas.microsoft.com/office/powerpoint/2010/main" val="819680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reading things in order, this is the path your eyes would take to navigate this poster. Hot take: It’s a bad path b/c it’s very inconsistent. It’s not a natural path.</a:t>
            </a:r>
          </a:p>
        </p:txBody>
      </p:sp>
      <p:sp>
        <p:nvSpPr>
          <p:cNvPr id="4" name="Slide Number Placeholder 3"/>
          <p:cNvSpPr>
            <a:spLocks noGrp="1"/>
          </p:cNvSpPr>
          <p:nvPr>
            <p:ph type="sldNum" sz="quarter" idx="5"/>
          </p:nvPr>
        </p:nvSpPr>
        <p:spPr/>
        <p:txBody>
          <a:bodyPr/>
          <a:lstStyle/>
          <a:p>
            <a:fld id="{45CD6D13-3728-42F3-AFFF-A443E6FA8C2D}" type="slidenum">
              <a:rPr lang="en-US" smtClean="0"/>
              <a:t>14</a:t>
            </a:fld>
            <a:endParaRPr lang="en-US"/>
          </a:p>
        </p:txBody>
      </p:sp>
    </p:spTree>
    <p:extLst>
      <p:ext uri="{BB962C8B-B14F-4D97-AF65-F5344CB8AC3E}">
        <p14:creationId xmlns:p14="http://schemas.microsoft.com/office/powerpoint/2010/main" val="4100527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thing, except  I also mapped out how your eyes are expected to travel the results section. Last time I presented this, I finished by saying “This is the work of a psychopath”.</a:t>
            </a:r>
          </a:p>
        </p:txBody>
      </p:sp>
      <p:sp>
        <p:nvSpPr>
          <p:cNvPr id="4" name="Slide Number Placeholder 3"/>
          <p:cNvSpPr>
            <a:spLocks noGrp="1"/>
          </p:cNvSpPr>
          <p:nvPr>
            <p:ph type="sldNum" sz="quarter" idx="5"/>
          </p:nvPr>
        </p:nvSpPr>
        <p:spPr/>
        <p:txBody>
          <a:bodyPr/>
          <a:lstStyle/>
          <a:p>
            <a:fld id="{45CD6D13-3728-42F3-AFFF-A443E6FA8C2D}" type="slidenum">
              <a:rPr lang="en-US" smtClean="0"/>
              <a:t>15</a:t>
            </a:fld>
            <a:endParaRPr lang="en-US"/>
          </a:p>
        </p:txBody>
      </p:sp>
    </p:spTree>
    <p:extLst>
      <p:ext uri="{BB962C8B-B14F-4D97-AF65-F5344CB8AC3E}">
        <p14:creationId xmlns:p14="http://schemas.microsoft.com/office/powerpoint/2010/main" val="842261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80E0C-9519-E4D2-31F5-F4D0AEA0AED1}"/>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A0C6742C-D390-BA89-3C30-0F0D047394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882202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69E6C937-1FD6-E676-4B16-1B1E74556D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7" name="Text Placeholder 2">
            <a:extLst>
              <a:ext uri="{FF2B5EF4-FFF2-40B4-BE49-F238E27FC236}">
                <a16:creationId xmlns:a16="http://schemas.microsoft.com/office/drawing/2014/main" id="{9CD772FE-5C1D-4DAE-5215-8CCDD47D83D6}"/>
              </a:ext>
            </a:extLst>
          </p:cNvPr>
          <p:cNvSpPr>
            <a:spLocks noGrp="1"/>
          </p:cNvSpPr>
          <p:nvPr>
            <p:ph idx="1"/>
          </p:nvPr>
        </p:nvSpPr>
        <p:spPr>
          <a:xfrm>
            <a:off x="838200" y="1825625"/>
            <a:ext cx="476897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550380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07DB85-C525-ED4F-B670-6D3066E4AE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DACAA7-606F-5FAE-25D5-FF6B5C64D2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1324351"/>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Roboto Light" panose="02000000000000000000" pitchFamily="2" charset="0"/>
          <a:ea typeface="Roboto Light"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Light" panose="02000000000000000000" pitchFamily="2" charset="0"/>
          <a:ea typeface="Roboto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sv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8.png"/><Relationship Id="rId9" Type="http://schemas.openxmlformats.org/officeDocument/2006/relationships/image" Target="../media/image11.sv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sv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3.sv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A215C8DE-2033-E5F4-E4F8-C547A02F42F2}"/>
              </a:ext>
            </a:extLst>
          </p:cNvPr>
          <p:cNvSpPr/>
          <p:nvPr/>
        </p:nvSpPr>
        <p:spPr>
          <a:xfrm>
            <a:off x="6766560" y="3509963"/>
            <a:ext cx="3410712" cy="577405"/>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BF45C3-B8EB-F213-5D66-B8EFEA722BE6}"/>
              </a:ext>
            </a:extLst>
          </p:cNvPr>
          <p:cNvSpPr>
            <a:spLocks noGrp="1"/>
          </p:cNvSpPr>
          <p:nvPr>
            <p:ph type="ctrTitle"/>
          </p:nvPr>
        </p:nvSpPr>
        <p:spPr/>
        <p:txBody>
          <a:bodyPr/>
          <a:lstStyle/>
          <a:p>
            <a:r>
              <a:rPr lang="en-US" dirty="0"/>
              <a:t>Scientific Posters</a:t>
            </a:r>
          </a:p>
        </p:txBody>
      </p:sp>
      <p:sp>
        <p:nvSpPr>
          <p:cNvPr id="3" name="Subtitle 2">
            <a:extLst>
              <a:ext uri="{FF2B5EF4-FFF2-40B4-BE49-F238E27FC236}">
                <a16:creationId xmlns:a16="http://schemas.microsoft.com/office/drawing/2014/main" id="{D33D3531-5D79-3F9D-66BC-9BE99CBF188F}"/>
              </a:ext>
            </a:extLst>
          </p:cNvPr>
          <p:cNvSpPr>
            <a:spLocks noGrp="1"/>
          </p:cNvSpPr>
          <p:nvPr>
            <p:ph type="subTitle" idx="1"/>
          </p:nvPr>
        </p:nvSpPr>
        <p:spPr/>
        <p:txBody>
          <a:bodyPr/>
          <a:lstStyle/>
          <a:p>
            <a:r>
              <a:rPr lang="en-US" dirty="0"/>
              <a:t>What they are and why you need to ignore what they’ve been</a:t>
            </a:r>
          </a:p>
        </p:txBody>
      </p:sp>
    </p:spTree>
    <p:extLst>
      <p:ext uri="{BB962C8B-B14F-4D97-AF65-F5344CB8AC3E}">
        <p14:creationId xmlns:p14="http://schemas.microsoft.com/office/powerpoint/2010/main" val="1706412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Title 1">
            <a:extLst>
              <a:ext uri="{FF2B5EF4-FFF2-40B4-BE49-F238E27FC236}">
                <a16:creationId xmlns:a16="http://schemas.microsoft.com/office/drawing/2014/main" id="{F2F20407-C50A-1167-2632-B303FBE4A5E6}"/>
              </a:ext>
            </a:extLst>
          </p:cNvPr>
          <p:cNvSpPr>
            <a:spLocks noGrp="1"/>
          </p:cNvSpPr>
          <p:nvPr>
            <p:ph type="title"/>
          </p:nvPr>
        </p:nvSpPr>
        <p:spPr>
          <a:xfrm>
            <a:off x="67832" y="365125"/>
            <a:ext cx="3174492" cy="1325563"/>
          </a:xfrm>
        </p:spPr>
        <p:txBody>
          <a:bodyPr/>
          <a:lstStyle/>
          <a:p>
            <a:pPr algn="ctr"/>
            <a:r>
              <a:rPr lang="en-US" dirty="0"/>
              <a:t>Sections</a:t>
            </a:r>
          </a:p>
        </p:txBody>
      </p:sp>
      <p:sp>
        <p:nvSpPr>
          <p:cNvPr id="163" name="TextBox 162">
            <a:extLst>
              <a:ext uri="{FF2B5EF4-FFF2-40B4-BE49-F238E27FC236}">
                <a16:creationId xmlns:a16="http://schemas.microsoft.com/office/drawing/2014/main" id="{0628E541-D6C4-B9E8-7362-DC3FFF0F80C7}"/>
              </a:ext>
            </a:extLst>
          </p:cNvPr>
          <p:cNvSpPr txBox="1"/>
          <p:nvPr/>
        </p:nvSpPr>
        <p:spPr>
          <a:xfrm>
            <a:off x="352425" y="1814840"/>
            <a:ext cx="3667125" cy="4401205"/>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Title</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Authors</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Affiliation</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Contact</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Introduction</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Methods</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Results</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Conclusions</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References</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Acknowledgements</a:t>
            </a:r>
          </a:p>
        </p:txBody>
      </p:sp>
      <p:pic>
        <p:nvPicPr>
          <p:cNvPr id="5" name="Picture 4">
            <a:extLst>
              <a:ext uri="{FF2B5EF4-FFF2-40B4-BE49-F238E27FC236}">
                <a16:creationId xmlns:a16="http://schemas.microsoft.com/office/drawing/2014/main" id="{C1FD1A66-4973-AFD0-6AC3-78E7BF0557A1}"/>
              </a:ext>
            </a:extLst>
          </p:cNvPr>
          <p:cNvPicPr>
            <a:picLocks noChangeAspect="1"/>
          </p:cNvPicPr>
          <p:nvPr/>
        </p:nvPicPr>
        <p:blipFill>
          <a:blip r:embed="rId3"/>
          <a:stretch>
            <a:fillRect/>
          </a:stretch>
        </p:blipFill>
        <p:spPr>
          <a:xfrm>
            <a:off x="5538704" y="1152311"/>
            <a:ext cx="5267495" cy="4553378"/>
          </a:xfrm>
          <a:prstGeom prst="roundRect">
            <a:avLst>
              <a:gd name="adj" fmla="val 5789"/>
            </a:avLst>
          </a:prstGeom>
          <a:effectLst>
            <a:outerShdw blurRad="50800" dist="38100" dir="5400000" algn="t" rotWithShape="0">
              <a:prstClr val="black">
                <a:alpha val="40000"/>
              </a:prstClr>
            </a:outerShdw>
          </a:effectLst>
        </p:spPr>
      </p:pic>
      <p:grpSp>
        <p:nvGrpSpPr>
          <p:cNvPr id="6" name="Group 5">
            <a:extLst>
              <a:ext uri="{FF2B5EF4-FFF2-40B4-BE49-F238E27FC236}">
                <a16:creationId xmlns:a16="http://schemas.microsoft.com/office/drawing/2014/main" id="{1A0FF237-E3FA-D4FA-0D1A-D8584C8C4A4A}"/>
              </a:ext>
            </a:extLst>
          </p:cNvPr>
          <p:cNvGrpSpPr/>
          <p:nvPr/>
        </p:nvGrpSpPr>
        <p:grpSpPr>
          <a:xfrm>
            <a:off x="14019984" y="1341896"/>
            <a:ext cx="2952750" cy="3829050"/>
            <a:chOff x="8724900" y="1690688"/>
            <a:chExt cx="2952750" cy="3829050"/>
          </a:xfrm>
        </p:grpSpPr>
        <p:sp>
          <p:nvSpPr>
            <p:cNvPr id="8" name="Rectangle: Rounded Corners 7">
              <a:extLst>
                <a:ext uri="{FF2B5EF4-FFF2-40B4-BE49-F238E27FC236}">
                  <a16:creationId xmlns:a16="http://schemas.microsoft.com/office/drawing/2014/main" id="{70B5B906-45AE-27DB-A440-BF96133E64ED}"/>
                </a:ext>
              </a:extLst>
            </p:cNvPr>
            <p:cNvSpPr/>
            <p:nvPr/>
          </p:nvSpPr>
          <p:spPr>
            <a:xfrm>
              <a:off x="8724900" y="1690688"/>
              <a:ext cx="2952750" cy="3829050"/>
            </a:xfrm>
            <a:prstGeom prst="roundRect">
              <a:avLst>
                <a:gd name="adj" fmla="val 4409"/>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7A7A169C-8F85-D66D-2485-AE3F1438A23A}"/>
                </a:ext>
              </a:extLst>
            </p:cNvPr>
            <p:cNvCxnSpPr>
              <a:cxnSpLocks/>
            </p:cNvCxnSpPr>
            <p:nvPr/>
          </p:nvCxnSpPr>
          <p:spPr>
            <a:xfrm>
              <a:off x="9084469" y="2000250"/>
              <a:ext cx="2219325" cy="0"/>
            </a:xfrm>
            <a:prstGeom prst="line">
              <a:avLst/>
            </a:prstGeom>
            <a:ln w="123825" cap="rnd">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BD1EE3B3-737A-8040-A85E-595A3F5867E6}"/>
                </a:ext>
              </a:extLst>
            </p:cNvPr>
            <p:cNvCxnSpPr>
              <a:cxnSpLocks/>
            </p:cNvCxnSpPr>
            <p:nvPr/>
          </p:nvCxnSpPr>
          <p:spPr>
            <a:xfrm>
              <a:off x="9084469" y="2247900"/>
              <a:ext cx="2219325" cy="0"/>
            </a:xfrm>
            <a:prstGeom prst="line">
              <a:avLst/>
            </a:prstGeom>
            <a:ln w="123825" cap="rnd">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9B456F54-CE39-71F3-AA02-6644959EAE07}"/>
                </a:ext>
              </a:extLst>
            </p:cNvPr>
            <p:cNvCxnSpPr>
              <a:cxnSpLocks/>
            </p:cNvCxnSpPr>
            <p:nvPr/>
          </p:nvCxnSpPr>
          <p:spPr>
            <a:xfrm>
              <a:off x="9382125" y="2495550"/>
              <a:ext cx="1624012" cy="0"/>
            </a:xfrm>
            <a:prstGeom prst="line">
              <a:avLst/>
            </a:prstGeom>
            <a:ln w="69850" cap="rnd">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4BDB425-CDAC-7207-C042-E7BC574557E6}"/>
                </a:ext>
              </a:extLst>
            </p:cNvPr>
            <p:cNvCxnSpPr>
              <a:cxnSpLocks/>
            </p:cNvCxnSpPr>
            <p:nvPr/>
          </p:nvCxnSpPr>
          <p:spPr>
            <a:xfrm>
              <a:off x="9016365" y="2884170"/>
              <a:ext cx="2390775" cy="0"/>
            </a:xfrm>
            <a:prstGeom prst="line">
              <a:avLst/>
            </a:prstGeom>
            <a:ln w="47625" cap="rnd">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F28345D-7757-C3F4-7FFC-BF78ADF1E01B}"/>
                </a:ext>
              </a:extLst>
            </p:cNvPr>
            <p:cNvCxnSpPr>
              <a:cxnSpLocks/>
            </p:cNvCxnSpPr>
            <p:nvPr/>
          </p:nvCxnSpPr>
          <p:spPr>
            <a:xfrm>
              <a:off x="9016365" y="3067050"/>
              <a:ext cx="2390775" cy="0"/>
            </a:xfrm>
            <a:prstGeom prst="line">
              <a:avLst/>
            </a:prstGeom>
            <a:ln w="47625" cap="rnd">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4A71E80-9430-2A1E-0112-2BDD5D8F7203}"/>
                </a:ext>
              </a:extLst>
            </p:cNvPr>
            <p:cNvCxnSpPr>
              <a:cxnSpLocks/>
            </p:cNvCxnSpPr>
            <p:nvPr/>
          </p:nvCxnSpPr>
          <p:spPr>
            <a:xfrm>
              <a:off x="9016365" y="3249930"/>
              <a:ext cx="2390775" cy="0"/>
            </a:xfrm>
            <a:prstGeom prst="line">
              <a:avLst/>
            </a:prstGeom>
            <a:ln w="47625" cap="rnd">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F22B058E-7055-3FDF-D2CA-A27B327C6BB4}"/>
                </a:ext>
              </a:extLst>
            </p:cNvPr>
            <p:cNvCxnSpPr>
              <a:cxnSpLocks/>
            </p:cNvCxnSpPr>
            <p:nvPr/>
          </p:nvCxnSpPr>
          <p:spPr>
            <a:xfrm>
              <a:off x="9016365" y="3432810"/>
              <a:ext cx="2390775" cy="0"/>
            </a:xfrm>
            <a:prstGeom prst="line">
              <a:avLst/>
            </a:prstGeom>
            <a:ln w="47625" cap="rnd">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13B7AE40-6926-8ACD-517A-2D52B3332181}"/>
                </a:ext>
              </a:extLst>
            </p:cNvPr>
            <p:cNvCxnSpPr>
              <a:cxnSpLocks/>
            </p:cNvCxnSpPr>
            <p:nvPr/>
          </p:nvCxnSpPr>
          <p:spPr>
            <a:xfrm>
              <a:off x="9016365" y="3615690"/>
              <a:ext cx="1788795" cy="0"/>
            </a:xfrm>
            <a:prstGeom prst="line">
              <a:avLst/>
            </a:prstGeom>
            <a:ln w="47625" cap="rnd">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7CBBFCA2-F3EA-E608-56F4-3744F4925F30}"/>
                </a:ext>
              </a:extLst>
            </p:cNvPr>
            <p:cNvCxnSpPr>
              <a:cxnSpLocks/>
            </p:cNvCxnSpPr>
            <p:nvPr/>
          </p:nvCxnSpPr>
          <p:spPr>
            <a:xfrm>
              <a:off x="9114949" y="3973830"/>
              <a:ext cx="894397" cy="0"/>
            </a:xfrm>
            <a:prstGeom prst="line">
              <a:avLst/>
            </a:prstGeom>
            <a:ln w="88900" cap="rnd">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E8936A1-BE18-C347-21C2-00F7E0142C54}"/>
                </a:ext>
              </a:extLst>
            </p:cNvPr>
            <p:cNvCxnSpPr>
              <a:cxnSpLocks/>
            </p:cNvCxnSpPr>
            <p:nvPr/>
          </p:nvCxnSpPr>
          <p:spPr>
            <a:xfrm>
              <a:off x="9016365" y="4156710"/>
              <a:ext cx="1095375" cy="0"/>
            </a:xfrm>
            <a:prstGeom prst="line">
              <a:avLst/>
            </a:prstGeom>
            <a:ln w="47625" cap="rnd">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DA0F3925-8C71-0BA1-25D4-3BAF6CF51948}"/>
                </a:ext>
              </a:extLst>
            </p:cNvPr>
            <p:cNvCxnSpPr>
              <a:cxnSpLocks/>
            </p:cNvCxnSpPr>
            <p:nvPr/>
          </p:nvCxnSpPr>
          <p:spPr>
            <a:xfrm>
              <a:off x="10311765" y="4160520"/>
              <a:ext cx="1095375" cy="0"/>
            </a:xfrm>
            <a:prstGeom prst="line">
              <a:avLst/>
            </a:prstGeom>
            <a:ln w="47625" cap="rnd">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93A3DE6A-D275-13C4-0318-3115DE848B9C}"/>
                </a:ext>
              </a:extLst>
            </p:cNvPr>
            <p:cNvCxnSpPr>
              <a:cxnSpLocks/>
            </p:cNvCxnSpPr>
            <p:nvPr/>
          </p:nvCxnSpPr>
          <p:spPr>
            <a:xfrm>
              <a:off x="9016365" y="4309110"/>
              <a:ext cx="1095375" cy="0"/>
            </a:xfrm>
            <a:prstGeom prst="line">
              <a:avLst/>
            </a:prstGeom>
            <a:ln w="47625" cap="rnd">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07285FA3-84CC-EEA7-0BE4-E9C58F461219}"/>
                </a:ext>
              </a:extLst>
            </p:cNvPr>
            <p:cNvCxnSpPr>
              <a:cxnSpLocks/>
            </p:cNvCxnSpPr>
            <p:nvPr/>
          </p:nvCxnSpPr>
          <p:spPr>
            <a:xfrm>
              <a:off x="10311765" y="4312920"/>
              <a:ext cx="1095375" cy="0"/>
            </a:xfrm>
            <a:prstGeom prst="line">
              <a:avLst/>
            </a:prstGeom>
            <a:ln w="47625" cap="rnd">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38C03004-B1D3-28B6-5E81-72E38EE3CBB8}"/>
                </a:ext>
              </a:extLst>
            </p:cNvPr>
            <p:cNvCxnSpPr>
              <a:cxnSpLocks/>
            </p:cNvCxnSpPr>
            <p:nvPr/>
          </p:nvCxnSpPr>
          <p:spPr>
            <a:xfrm>
              <a:off x="9016365" y="4461510"/>
              <a:ext cx="1095375" cy="0"/>
            </a:xfrm>
            <a:prstGeom prst="line">
              <a:avLst/>
            </a:prstGeom>
            <a:ln w="47625" cap="rnd">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19FF6DEC-BD09-78AD-7E85-0911B29921D3}"/>
                </a:ext>
              </a:extLst>
            </p:cNvPr>
            <p:cNvCxnSpPr>
              <a:cxnSpLocks/>
            </p:cNvCxnSpPr>
            <p:nvPr/>
          </p:nvCxnSpPr>
          <p:spPr>
            <a:xfrm>
              <a:off x="10311765" y="4465320"/>
              <a:ext cx="1095375" cy="0"/>
            </a:xfrm>
            <a:prstGeom prst="line">
              <a:avLst/>
            </a:prstGeom>
            <a:ln w="47625" cap="rnd">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40676976-B497-48B8-2C25-43F98824F7E9}"/>
                </a:ext>
              </a:extLst>
            </p:cNvPr>
            <p:cNvCxnSpPr>
              <a:cxnSpLocks/>
            </p:cNvCxnSpPr>
            <p:nvPr/>
          </p:nvCxnSpPr>
          <p:spPr>
            <a:xfrm>
              <a:off x="9016365" y="4613910"/>
              <a:ext cx="1095375" cy="0"/>
            </a:xfrm>
            <a:prstGeom prst="line">
              <a:avLst/>
            </a:prstGeom>
            <a:ln w="47625" cap="rnd">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02794998-E8CA-5571-779A-E356155A30A0}"/>
                </a:ext>
              </a:extLst>
            </p:cNvPr>
            <p:cNvCxnSpPr>
              <a:cxnSpLocks/>
            </p:cNvCxnSpPr>
            <p:nvPr/>
          </p:nvCxnSpPr>
          <p:spPr>
            <a:xfrm>
              <a:off x="10311765" y="4617720"/>
              <a:ext cx="1095375" cy="0"/>
            </a:xfrm>
            <a:prstGeom prst="line">
              <a:avLst/>
            </a:prstGeom>
            <a:ln w="47625" cap="rnd">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6A4962AF-8AEE-FEE6-D87D-618EBF9FEBA1}"/>
                </a:ext>
              </a:extLst>
            </p:cNvPr>
            <p:cNvCxnSpPr>
              <a:cxnSpLocks/>
            </p:cNvCxnSpPr>
            <p:nvPr/>
          </p:nvCxnSpPr>
          <p:spPr>
            <a:xfrm>
              <a:off x="9016365" y="4766310"/>
              <a:ext cx="1095375" cy="0"/>
            </a:xfrm>
            <a:prstGeom prst="line">
              <a:avLst/>
            </a:prstGeom>
            <a:ln w="47625" cap="rnd">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4A0125B8-BF99-993D-F0B4-1CE2DC3D1961}"/>
                </a:ext>
              </a:extLst>
            </p:cNvPr>
            <p:cNvCxnSpPr>
              <a:cxnSpLocks/>
            </p:cNvCxnSpPr>
            <p:nvPr/>
          </p:nvCxnSpPr>
          <p:spPr>
            <a:xfrm>
              <a:off x="10311765" y="4770120"/>
              <a:ext cx="1095375" cy="0"/>
            </a:xfrm>
            <a:prstGeom prst="line">
              <a:avLst/>
            </a:prstGeom>
            <a:ln w="47625" cap="rnd">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4E3470C2-AB91-F19B-E7B3-96E875047C84}"/>
                </a:ext>
              </a:extLst>
            </p:cNvPr>
            <p:cNvCxnSpPr>
              <a:cxnSpLocks/>
            </p:cNvCxnSpPr>
            <p:nvPr/>
          </p:nvCxnSpPr>
          <p:spPr>
            <a:xfrm>
              <a:off x="9016365" y="4918710"/>
              <a:ext cx="1095375" cy="0"/>
            </a:xfrm>
            <a:prstGeom prst="line">
              <a:avLst/>
            </a:prstGeom>
            <a:ln w="47625" cap="rnd">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2CE902B3-A895-584C-4059-CC8F62BB6D08}"/>
                </a:ext>
              </a:extLst>
            </p:cNvPr>
            <p:cNvCxnSpPr>
              <a:cxnSpLocks/>
            </p:cNvCxnSpPr>
            <p:nvPr/>
          </p:nvCxnSpPr>
          <p:spPr>
            <a:xfrm>
              <a:off x="10311765" y="4922520"/>
              <a:ext cx="1095375" cy="0"/>
            </a:xfrm>
            <a:prstGeom prst="line">
              <a:avLst/>
            </a:prstGeom>
            <a:ln w="47625" cap="rnd">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30F98BFD-6528-428B-5827-C944B56CF21C}"/>
                </a:ext>
              </a:extLst>
            </p:cNvPr>
            <p:cNvCxnSpPr>
              <a:cxnSpLocks/>
            </p:cNvCxnSpPr>
            <p:nvPr/>
          </p:nvCxnSpPr>
          <p:spPr>
            <a:xfrm>
              <a:off x="9016365" y="5071110"/>
              <a:ext cx="1095375" cy="0"/>
            </a:xfrm>
            <a:prstGeom prst="line">
              <a:avLst/>
            </a:prstGeom>
            <a:ln w="47625" cap="rnd">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868E278C-7B97-B0ED-13BC-0C2FA19F03CC}"/>
                </a:ext>
              </a:extLst>
            </p:cNvPr>
            <p:cNvCxnSpPr>
              <a:cxnSpLocks/>
            </p:cNvCxnSpPr>
            <p:nvPr/>
          </p:nvCxnSpPr>
          <p:spPr>
            <a:xfrm>
              <a:off x="10311765" y="5074920"/>
              <a:ext cx="1095375" cy="0"/>
            </a:xfrm>
            <a:prstGeom prst="line">
              <a:avLst/>
            </a:prstGeom>
            <a:ln w="47625" cap="rnd">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8FBD0CC0-9DA8-2EF3-0C85-86771BB13F43}"/>
                </a:ext>
              </a:extLst>
            </p:cNvPr>
            <p:cNvCxnSpPr>
              <a:cxnSpLocks/>
            </p:cNvCxnSpPr>
            <p:nvPr/>
          </p:nvCxnSpPr>
          <p:spPr>
            <a:xfrm>
              <a:off x="9016365" y="5223510"/>
              <a:ext cx="1095375" cy="0"/>
            </a:xfrm>
            <a:prstGeom prst="line">
              <a:avLst/>
            </a:prstGeom>
            <a:ln w="47625" cap="rnd">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BF5D53CF-1C29-C97C-DDC2-E39A0DF5436F}"/>
                </a:ext>
              </a:extLst>
            </p:cNvPr>
            <p:cNvCxnSpPr>
              <a:cxnSpLocks/>
            </p:cNvCxnSpPr>
            <p:nvPr/>
          </p:nvCxnSpPr>
          <p:spPr>
            <a:xfrm>
              <a:off x="10311765" y="5227320"/>
              <a:ext cx="1095375" cy="0"/>
            </a:xfrm>
            <a:prstGeom prst="line">
              <a:avLst/>
            </a:prstGeom>
            <a:ln w="47625" cap="rnd">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grpSp>
      <p:grpSp>
        <p:nvGrpSpPr>
          <p:cNvPr id="34" name="Group 33">
            <a:extLst>
              <a:ext uri="{FF2B5EF4-FFF2-40B4-BE49-F238E27FC236}">
                <a16:creationId xmlns:a16="http://schemas.microsoft.com/office/drawing/2014/main" id="{D8D222E0-4CC1-BD90-FB80-EC6152BF38E3}"/>
              </a:ext>
            </a:extLst>
          </p:cNvPr>
          <p:cNvGrpSpPr/>
          <p:nvPr/>
        </p:nvGrpSpPr>
        <p:grpSpPr>
          <a:xfrm>
            <a:off x="860108" y="6987953"/>
            <a:ext cx="5235892" cy="3829050"/>
            <a:chOff x="3108960" y="1690688"/>
            <a:chExt cx="5235892" cy="3829050"/>
          </a:xfrm>
        </p:grpSpPr>
        <p:sp>
          <p:nvSpPr>
            <p:cNvPr id="35" name="Rectangle: Rounded Corners 34">
              <a:extLst>
                <a:ext uri="{FF2B5EF4-FFF2-40B4-BE49-F238E27FC236}">
                  <a16:creationId xmlns:a16="http://schemas.microsoft.com/office/drawing/2014/main" id="{B8DE5856-03A5-A643-A8BC-1DCBFB6B208C}"/>
                </a:ext>
              </a:extLst>
            </p:cNvPr>
            <p:cNvSpPr/>
            <p:nvPr/>
          </p:nvSpPr>
          <p:spPr>
            <a:xfrm>
              <a:off x="3108960" y="1690688"/>
              <a:ext cx="5235892" cy="3829050"/>
            </a:xfrm>
            <a:prstGeom prst="roundRect">
              <a:avLst>
                <a:gd name="adj" fmla="val 3703"/>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73D3014C-537D-14DF-D028-ECD21F1C29B9}"/>
                </a:ext>
              </a:extLst>
            </p:cNvPr>
            <p:cNvCxnSpPr>
              <a:cxnSpLocks/>
            </p:cNvCxnSpPr>
            <p:nvPr/>
          </p:nvCxnSpPr>
          <p:spPr>
            <a:xfrm>
              <a:off x="3474244" y="2000250"/>
              <a:ext cx="4488656" cy="0"/>
            </a:xfrm>
            <a:prstGeom prst="line">
              <a:avLst/>
            </a:prstGeom>
            <a:ln w="123825" cap="rnd">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25EFB680-B3E8-DAC2-7DB5-9F92ECADAC4C}"/>
                </a:ext>
              </a:extLst>
            </p:cNvPr>
            <p:cNvCxnSpPr>
              <a:cxnSpLocks/>
            </p:cNvCxnSpPr>
            <p:nvPr/>
          </p:nvCxnSpPr>
          <p:spPr>
            <a:xfrm>
              <a:off x="3474244" y="2247900"/>
              <a:ext cx="4488656" cy="0"/>
            </a:xfrm>
            <a:prstGeom prst="line">
              <a:avLst/>
            </a:prstGeom>
            <a:ln w="123825" cap="rnd">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9AA2D8E7-E1BD-2C8C-F3E3-F8F059CA237A}"/>
                </a:ext>
              </a:extLst>
            </p:cNvPr>
            <p:cNvCxnSpPr>
              <a:cxnSpLocks/>
            </p:cNvCxnSpPr>
            <p:nvPr/>
          </p:nvCxnSpPr>
          <p:spPr>
            <a:xfrm>
              <a:off x="4076263" y="2495550"/>
              <a:ext cx="3284616" cy="0"/>
            </a:xfrm>
            <a:prstGeom prst="line">
              <a:avLst/>
            </a:prstGeom>
            <a:ln w="69850" cap="rnd">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39" name="Rectangle: Rounded Corners 38">
              <a:extLst>
                <a:ext uri="{FF2B5EF4-FFF2-40B4-BE49-F238E27FC236}">
                  <a16:creationId xmlns:a16="http://schemas.microsoft.com/office/drawing/2014/main" id="{879AB3B2-D3CC-0657-6753-D0BE84D4696D}"/>
                </a:ext>
              </a:extLst>
            </p:cNvPr>
            <p:cNvSpPr/>
            <p:nvPr/>
          </p:nvSpPr>
          <p:spPr>
            <a:xfrm>
              <a:off x="3345736" y="2795270"/>
              <a:ext cx="1393031" cy="887730"/>
            </a:xfrm>
            <a:prstGeom prst="roundRect">
              <a:avLst>
                <a:gd name="adj" fmla="val 1094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6F3A3946-3075-BFA1-DA0E-DCB9E3C3C717}"/>
                </a:ext>
              </a:extLst>
            </p:cNvPr>
            <p:cNvSpPr/>
            <p:nvPr/>
          </p:nvSpPr>
          <p:spPr>
            <a:xfrm>
              <a:off x="3345736" y="3813494"/>
              <a:ext cx="1393031" cy="887730"/>
            </a:xfrm>
            <a:prstGeom prst="roundRect">
              <a:avLst>
                <a:gd name="adj" fmla="val 1094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BDBCD3B9-338F-D443-E369-62D726DF4134}"/>
                </a:ext>
              </a:extLst>
            </p:cNvPr>
            <p:cNvSpPr/>
            <p:nvPr/>
          </p:nvSpPr>
          <p:spPr>
            <a:xfrm>
              <a:off x="4882549" y="2793048"/>
              <a:ext cx="1656080" cy="1908175"/>
            </a:xfrm>
            <a:prstGeom prst="roundRect">
              <a:avLst>
                <a:gd name="adj" fmla="val 481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19158DBD-1A4B-C42D-ECD6-2FA1DC0E6477}"/>
                </a:ext>
              </a:extLst>
            </p:cNvPr>
            <p:cNvSpPr/>
            <p:nvPr/>
          </p:nvSpPr>
          <p:spPr>
            <a:xfrm>
              <a:off x="6733653" y="2795270"/>
              <a:ext cx="1393031" cy="887730"/>
            </a:xfrm>
            <a:prstGeom prst="roundRect">
              <a:avLst>
                <a:gd name="adj" fmla="val 1094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4CB04AD8-8B15-FEB5-FF95-4D8F06092A9E}"/>
                </a:ext>
              </a:extLst>
            </p:cNvPr>
            <p:cNvSpPr/>
            <p:nvPr/>
          </p:nvSpPr>
          <p:spPr>
            <a:xfrm>
              <a:off x="6733653" y="3813494"/>
              <a:ext cx="1393031" cy="887730"/>
            </a:xfrm>
            <a:prstGeom prst="roundRect">
              <a:avLst>
                <a:gd name="adj" fmla="val 1094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6ED52728-9298-00AC-EAC2-5B29F446F838}"/>
                </a:ext>
              </a:extLst>
            </p:cNvPr>
            <p:cNvSpPr/>
            <p:nvPr/>
          </p:nvSpPr>
          <p:spPr>
            <a:xfrm>
              <a:off x="3343785" y="4825375"/>
              <a:ext cx="3194844" cy="509752"/>
            </a:xfrm>
            <a:prstGeom prst="roundRect">
              <a:avLst>
                <a:gd name="adj" fmla="val 1094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BECE18BE-9495-E614-4A82-0656DF40DEF6}"/>
                </a:ext>
              </a:extLst>
            </p:cNvPr>
            <p:cNvSpPr/>
            <p:nvPr/>
          </p:nvSpPr>
          <p:spPr>
            <a:xfrm>
              <a:off x="6732462" y="4819660"/>
              <a:ext cx="1393032" cy="509752"/>
            </a:xfrm>
            <a:prstGeom prst="roundRect">
              <a:avLst>
                <a:gd name="adj" fmla="val 1094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33899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5A027BE1-ACB0-8CA0-277E-C0732632165F}"/>
              </a:ext>
            </a:extLst>
          </p:cNvPr>
          <p:cNvGrpSpPr/>
          <p:nvPr/>
        </p:nvGrpSpPr>
        <p:grpSpPr>
          <a:xfrm>
            <a:off x="8214270" y="1341896"/>
            <a:ext cx="2952750" cy="3829050"/>
            <a:chOff x="8724900" y="1690688"/>
            <a:chExt cx="2952750" cy="3829050"/>
          </a:xfrm>
        </p:grpSpPr>
        <p:sp>
          <p:nvSpPr>
            <p:cNvPr id="2" name="Rectangle: Rounded Corners 1">
              <a:extLst>
                <a:ext uri="{FF2B5EF4-FFF2-40B4-BE49-F238E27FC236}">
                  <a16:creationId xmlns:a16="http://schemas.microsoft.com/office/drawing/2014/main" id="{074CC97C-DC71-FCED-0851-ED40247628F6}"/>
                </a:ext>
              </a:extLst>
            </p:cNvPr>
            <p:cNvSpPr/>
            <p:nvPr/>
          </p:nvSpPr>
          <p:spPr>
            <a:xfrm>
              <a:off x="8724900" y="1690688"/>
              <a:ext cx="2952750" cy="3829050"/>
            </a:xfrm>
            <a:prstGeom prst="roundRect">
              <a:avLst>
                <a:gd name="adj" fmla="val 4409"/>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31D3EF66-D1DB-D3B9-8F08-92D5E8A5341A}"/>
                </a:ext>
              </a:extLst>
            </p:cNvPr>
            <p:cNvCxnSpPr>
              <a:cxnSpLocks/>
            </p:cNvCxnSpPr>
            <p:nvPr/>
          </p:nvCxnSpPr>
          <p:spPr>
            <a:xfrm>
              <a:off x="9084469" y="2000250"/>
              <a:ext cx="2219325" cy="0"/>
            </a:xfrm>
            <a:prstGeom prst="line">
              <a:avLst/>
            </a:prstGeom>
            <a:ln w="123825" cap="rnd">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1ECFCA7F-8396-DE57-C853-28B9E71E8381}"/>
                </a:ext>
              </a:extLst>
            </p:cNvPr>
            <p:cNvCxnSpPr>
              <a:cxnSpLocks/>
            </p:cNvCxnSpPr>
            <p:nvPr/>
          </p:nvCxnSpPr>
          <p:spPr>
            <a:xfrm>
              <a:off x="9084469" y="2247900"/>
              <a:ext cx="2219325" cy="0"/>
            </a:xfrm>
            <a:prstGeom prst="line">
              <a:avLst/>
            </a:prstGeom>
            <a:ln w="123825" cap="rnd">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3F67CBA8-B05D-C1C7-4744-833CF7108AFF}"/>
                </a:ext>
              </a:extLst>
            </p:cNvPr>
            <p:cNvCxnSpPr>
              <a:cxnSpLocks/>
            </p:cNvCxnSpPr>
            <p:nvPr/>
          </p:nvCxnSpPr>
          <p:spPr>
            <a:xfrm>
              <a:off x="9382125" y="2495550"/>
              <a:ext cx="1624012" cy="0"/>
            </a:xfrm>
            <a:prstGeom prst="line">
              <a:avLst/>
            </a:prstGeom>
            <a:ln w="69850" cap="rnd">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928017F6-E042-5C73-DD35-5E5C30C2B1F1}"/>
                </a:ext>
              </a:extLst>
            </p:cNvPr>
            <p:cNvCxnSpPr>
              <a:cxnSpLocks/>
            </p:cNvCxnSpPr>
            <p:nvPr/>
          </p:nvCxnSpPr>
          <p:spPr>
            <a:xfrm>
              <a:off x="9016365" y="2884170"/>
              <a:ext cx="2390775" cy="0"/>
            </a:xfrm>
            <a:prstGeom prst="line">
              <a:avLst/>
            </a:prstGeom>
            <a:ln w="47625" cap="rnd">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6BB1C287-49BA-D24D-279E-1D9D5CB2E7EA}"/>
                </a:ext>
              </a:extLst>
            </p:cNvPr>
            <p:cNvCxnSpPr>
              <a:cxnSpLocks/>
            </p:cNvCxnSpPr>
            <p:nvPr/>
          </p:nvCxnSpPr>
          <p:spPr>
            <a:xfrm>
              <a:off x="9016365" y="3067050"/>
              <a:ext cx="2390775" cy="0"/>
            </a:xfrm>
            <a:prstGeom prst="line">
              <a:avLst/>
            </a:prstGeom>
            <a:ln w="47625" cap="rnd">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4BA5057-D139-8702-944F-3635B6039AB4}"/>
                </a:ext>
              </a:extLst>
            </p:cNvPr>
            <p:cNvCxnSpPr>
              <a:cxnSpLocks/>
            </p:cNvCxnSpPr>
            <p:nvPr/>
          </p:nvCxnSpPr>
          <p:spPr>
            <a:xfrm>
              <a:off x="9016365" y="3249930"/>
              <a:ext cx="2390775" cy="0"/>
            </a:xfrm>
            <a:prstGeom prst="line">
              <a:avLst/>
            </a:prstGeom>
            <a:ln w="47625" cap="rnd">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15D6057C-BF7E-F1FC-EEA9-A6F3828C4670}"/>
                </a:ext>
              </a:extLst>
            </p:cNvPr>
            <p:cNvCxnSpPr>
              <a:cxnSpLocks/>
            </p:cNvCxnSpPr>
            <p:nvPr/>
          </p:nvCxnSpPr>
          <p:spPr>
            <a:xfrm>
              <a:off x="9016365" y="3432810"/>
              <a:ext cx="2390775" cy="0"/>
            </a:xfrm>
            <a:prstGeom prst="line">
              <a:avLst/>
            </a:prstGeom>
            <a:ln w="47625" cap="rnd">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71357197-8A42-1126-6EBB-7D7F09B3B81A}"/>
                </a:ext>
              </a:extLst>
            </p:cNvPr>
            <p:cNvCxnSpPr>
              <a:cxnSpLocks/>
            </p:cNvCxnSpPr>
            <p:nvPr/>
          </p:nvCxnSpPr>
          <p:spPr>
            <a:xfrm>
              <a:off x="9016365" y="3615690"/>
              <a:ext cx="1788795" cy="0"/>
            </a:xfrm>
            <a:prstGeom prst="line">
              <a:avLst/>
            </a:prstGeom>
            <a:ln w="47625" cap="rnd">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A8910ACF-5277-29C1-8C13-3A88F7A2DE59}"/>
                </a:ext>
              </a:extLst>
            </p:cNvPr>
            <p:cNvCxnSpPr>
              <a:cxnSpLocks/>
            </p:cNvCxnSpPr>
            <p:nvPr/>
          </p:nvCxnSpPr>
          <p:spPr>
            <a:xfrm>
              <a:off x="9114949" y="3973830"/>
              <a:ext cx="894397" cy="0"/>
            </a:xfrm>
            <a:prstGeom prst="line">
              <a:avLst/>
            </a:prstGeom>
            <a:ln w="88900" cap="rnd">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2B4D3D-3512-C053-8838-7504356429D4}"/>
                </a:ext>
              </a:extLst>
            </p:cNvPr>
            <p:cNvCxnSpPr>
              <a:cxnSpLocks/>
            </p:cNvCxnSpPr>
            <p:nvPr/>
          </p:nvCxnSpPr>
          <p:spPr>
            <a:xfrm>
              <a:off x="9016365" y="4156710"/>
              <a:ext cx="1095375" cy="0"/>
            </a:xfrm>
            <a:prstGeom prst="line">
              <a:avLst/>
            </a:prstGeom>
            <a:ln w="47625" cap="rnd">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59319B56-FC64-C73F-0404-DFF533237F63}"/>
                </a:ext>
              </a:extLst>
            </p:cNvPr>
            <p:cNvCxnSpPr>
              <a:cxnSpLocks/>
            </p:cNvCxnSpPr>
            <p:nvPr/>
          </p:nvCxnSpPr>
          <p:spPr>
            <a:xfrm>
              <a:off x="10311765" y="4160520"/>
              <a:ext cx="1095375" cy="0"/>
            </a:xfrm>
            <a:prstGeom prst="line">
              <a:avLst/>
            </a:prstGeom>
            <a:ln w="47625" cap="rnd">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5F169532-8A0C-6ECD-1F11-A2742E17AB4C}"/>
                </a:ext>
              </a:extLst>
            </p:cNvPr>
            <p:cNvCxnSpPr>
              <a:cxnSpLocks/>
            </p:cNvCxnSpPr>
            <p:nvPr/>
          </p:nvCxnSpPr>
          <p:spPr>
            <a:xfrm>
              <a:off x="9016365" y="4309110"/>
              <a:ext cx="1095375" cy="0"/>
            </a:xfrm>
            <a:prstGeom prst="line">
              <a:avLst/>
            </a:prstGeom>
            <a:ln w="47625" cap="rnd">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D2A06E05-BB9D-0FD4-C31C-69C4744946EB}"/>
                </a:ext>
              </a:extLst>
            </p:cNvPr>
            <p:cNvCxnSpPr>
              <a:cxnSpLocks/>
            </p:cNvCxnSpPr>
            <p:nvPr/>
          </p:nvCxnSpPr>
          <p:spPr>
            <a:xfrm>
              <a:off x="10311765" y="4312920"/>
              <a:ext cx="1095375" cy="0"/>
            </a:xfrm>
            <a:prstGeom prst="line">
              <a:avLst/>
            </a:prstGeom>
            <a:ln w="47625" cap="rnd">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0F04B1AD-EDD0-E4BB-7CA3-5F1D53C920E2}"/>
                </a:ext>
              </a:extLst>
            </p:cNvPr>
            <p:cNvCxnSpPr>
              <a:cxnSpLocks/>
            </p:cNvCxnSpPr>
            <p:nvPr/>
          </p:nvCxnSpPr>
          <p:spPr>
            <a:xfrm>
              <a:off x="9016365" y="4461510"/>
              <a:ext cx="1095375" cy="0"/>
            </a:xfrm>
            <a:prstGeom prst="line">
              <a:avLst/>
            </a:prstGeom>
            <a:ln w="47625" cap="rnd">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40CA53D0-25CC-E9CA-37FB-9BC84B055B07}"/>
                </a:ext>
              </a:extLst>
            </p:cNvPr>
            <p:cNvCxnSpPr>
              <a:cxnSpLocks/>
            </p:cNvCxnSpPr>
            <p:nvPr/>
          </p:nvCxnSpPr>
          <p:spPr>
            <a:xfrm>
              <a:off x="10311765" y="4465320"/>
              <a:ext cx="1095375" cy="0"/>
            </a:xfrm>
            <a:prstGeom prst="line">
              <a:avLst/>
            </a:prstGeom>
            <a:ln w="47625" cap="rnd">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1FE6A1AF-313F-EE59-7CCD-FEDDD811325A}"/>
                </a:ext>
              </a:extLst>
            </p:cNvPr>
            <p:cNvCxnSpPr>
              <a:cxnSpLocks/>
            </p:cNvCxnSpPr>
            <p:nvPr/>
          </p:nvCxnSpPr>
          <p:spPr>
            <a:xfrm>
              <a:off x="9016365" y="4613910"/>
              <a:ext cx="1095375" cy="0"/>
            </a:xfrm>
            <a:prstGeom prst="line">
              <a:avLst/>
            </a:prstGeom>
            <a:ln w="47625" cap="rnd">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87B0A658-B8A5-F2F9-AB18-BE657527D318}"/>
                </a:ext>
              </a:extLst>
            </p:cNvPr>
            <p:cNvCxnSpPr>
              <a:cxnSpLocks/>
            </p:cNvCxnSpPr>
            <p:nvPr/>
          </p:nvCxnSpPr>
          <p:spPr>
            <a:xfrm>
              <a:off x="10311765" y="4617720"/>
              <a:ext cx="1095375" cy="0"/>
            </a:xfrm>
            <a:prstGeom prst="line">
              <a:avLst/>
            </a:prstGeom>
            <a:ln w="47625" cap="rnd">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43AB421C-1FA4-E26E-8FD3-25716AB8DA88}"/>
                </a:ext>
              </a:extLst>
            </p:cNvPr>
            <p:cNvCxnSpPr>
              <a:cxnSpLocks/>
            </p:cNvCxnSpPr>
            <p:nvPr/>
          </p:nvCxnSpPr>
          <p:spPr>
            <a:xfrm>
              <a:off x="9016365" y="4766310"/>
              <a:ext cx="1095375" cy="0"/>
            </a:xfrm>
            <a:prstGeom prst="line">
              <a:avLst/>
            </a:prstGeom>
            <a:ln w="47625" cap="rnd">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445EB67C-C6C7-F8AA-01EA-C6CCAFD3999D}"/>
                </a:ext>
              </a:extLst>
            </p:cNvPr>
            <p:cNvCxnSpPr>
              <a:cxnSpLocks/>
            </p:cNvCxnSpPr>
            <p:nvPr/>
          </p:nvCxnSpPr>
          <p:spPr>
            <a:xfrm>
              <a:off x="10311765" y="4770120"/>
              <a:ext cx="1095375" cy="0"/>
            </a:xfrm>
            <a:prstGeom prst="line">
              <a:avLst/>
            </a:prstGeom>
            <a:ln w="47625" cap="rnd">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ABE0FA0-173C-0106-A4E6-0A4B52665798}"/>
                </a:ext>
              </a:extLst>
            </p:cNvPr>
            <p:cNvCxnSpPr>
              <a:cxnSpLocks/>
            </p:cNvCxnSpPr>
            <p:nvPr/>
          </p:nvCxnSpPr>
          <p:spPr>
            <a:xfrm>
              <a:off x="9016365" y="4918710"/>
              <a:ext cx="1095375" cy="0"/>
            </a:xfrm>
            <a:prstGeom prst="line">
              <a:avLst/>
            </a:prstGeom>
            <a:ln w="47625" cap="rnd">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5515B3B6-A0DD-1140-97EE-4D5A8860391E}"/>
                </a:ext>
              </a:extLst>
            </p:cNvPr>
            <p:cNvCxnSpPr>
              <a:cxnSpLocks/>
            </p:cNvCxnSpPr>
            <p:nvPr/>
          </p:nvCxnSpPr>
          <p:spPr>
            <a:xfrm>
              <a:off x="10311765" y="4922520"/>
              <a:ext cx="1095375" cy="0"/>
            </a:xfrm>
            <a:prstGeom prst="line">
              <a:avLst/>
            </a:prstGeom>
            <a:ln w="47625" cap="rnd">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8A7B616D-303C-CC06-B555-711A8EF00AB5}"/>
                </a:ext>
              </a:extLst>
            </p:cNvPr>
            <p:cNvCxnSpPr>
              <a:cxnSpLocks/>
            </p:cNvCxnSpPr>
            <p:nvPr/>
          </p:nvCxnSpPr>
          <p:spPr>
            <a:xfrm>
              <a:off x="9016365" y="5071110"/>
              <a:ext cx="1095375" cy="0"/>
            </a:xfrm>
            <a:prstGeom prst="line">
              <a:avLst/>
            </a:prstGeom>
            <a:ln w="47625" cap="rnd">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42F7E150-5710-A14E-F169-E519D2F5B85A}"/>
                </a:ext>
              </a:extLst>
            </p:cNvPr>
            <p:cNvCxnSpPr>
              <a:cxnSpLocks/>
            </p:cNvCxnSpPr>
            <p:nvPr/>
          </p:nvCxnSpPr>
          <p:spPr>
            <a:xfrm>
              <a:off x="10311765" y="5074920"/>
              <a:ext cx="1095375" cy="0"/>
            </a:xfrm>
            <a:prstGeom prst="line">
              <a:avLst/>
            </a:prstGeom>
            <a:ln w="47625" cap="rnd">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F02DAE65-1F0F-BA17-12AD-7EFC2AB08CFF}"/>
                </a:ext>
              </a:extLst>
            </p:cNvPr>
            <p:cNvCxnSpPr>
              <a:cxnSpLocks/>
            </p:cNvCxnSpPr>
            <p:nvPr/>
          </p:nvCxnSpPr>
          <p:spPr>
            <a:xfrm>
              <a:off x="9016365" y="5223510"/>
              <a:ext cx="1095375" cy="0"/>
            </a:xfrm>
            <a:prstGeom prst="line">
              <a:avLst/>
            </a:prstGeom>
            <a:ln w="47625" cap="rnd">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9E1CE08E-AE4F-B2DA-2FFC-EAA97EABCF50}"/>
                </a:ext>
              </a:extLst>
            </p:cNvPr>
            <p:cNvCxnSpPr>
              <a:cxnSpLocks/>
            </p:cNvCxnSpPr>
            <p:nvPr/>
          </p:nvCxnSpPr>
          <p:spPr>
            <a:xfrm>
              <a:off x="10311765" y="5227320"/>
              <a:ext cx="1095375" cy="0"/>
            </a:xfrm>
            <a:prstGeom prst="line">
              <a:avLst/>
            </a:prstGeom>
            <a:ln w="47625" cap="rnd">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grpSp>
      <p:grpSp>
        <p:nvGrpSpPr>
          <p:cNvPr id="55" name="Group 54">
            <a:extLst>
              <a:ext uri="{FF2B5EF4-FFF2-40B4-BE49-F238E27FC236}">
                <a16:creationId xmlns:a16="http://schemas.microsoft.com/office/drawing/2014/main" id="{64B0EF38-8093-864D-B417-FCB3063318E8}"/>
              </a:ext>
            </a:extLst>
          </p:cNvPr>
          <p:cNvGrpSpPr/>
          <p:nvPr/>
        </p:nvGrpSpPr>
        <p:grpSpPr>
          <a:xfrm>
            <a:off x="860108" y="1341896"/>
            <a:ext cx="5235892" cy="3829050"/>
            <a:chOff x="3108960" y="1690688"/>
            <a:chExt cx="5235892" cy="3829050"/>
          </a:xfrm>
        </p:grpSpPr>
        <p:sp>
          <p:nvSpPr>
            <p:cNvPr id="3" name="Rectangle: Rounded Corners 2">
              <a:extLst>
                <a:ext uri="{FF2B5EF4-FFF2-40B4-BE49-F238E27FC236}">
                  <a16:creationId xmlns:a16="http://schemas.microsoft.com/office/drawing/2014/main" id="{13F18FB2-1792-D787-5B0A-EC85F56F40C7}"/>
                </a:ext>
              </a:extLst>
            </p:cNvPr>
            <p:cNvSpPr/>
            <p:nvPr/>
          </p:nvSpPr>
          <p:spPr>
            <a:xfrm>
              <a:off x="3108960" y="1690688"/>
              <a:ext cx="5235892" cy="3829050"/>
            </a:xfrm>
            <a:prstGeom prst="roundRect">
              <a:avLst>
                <a:gd name="adj" fmla="val 3703"/>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DC0FD0C4-4E93-95D2-BF77-2081333CAC5E}"/>
                </a:ext>
              </a:extLst>
            </p:cNvPr>
            <p:cNvCxnSpPr>
              <a:cxnSpLocks/>
            </p:cNvCxnSpPr>
            <p:nvPr/>
          </p:nvCxnSpPr>
          <p:spPr>
            <a:xfrm>
              <a:off x="3474244" y="2000250"/>
              <a:ext cx="4488656" cy="0"/>
            </a:xfrm>
            <a:prstGeom prst="line">
              <a:avLst/>
            </a:prstGeom>
            <a:ln w="123825" cap="rnd">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EFF109A6-79E1-ED25-D058-067AC15F223A}"/>
                </a:ext>
              </a:extLst>
            </p:cNvPr>
            <p:cNvCxnSpPr>
              <a:cxnSpLocks/>
            </p:cNvCxnSpPr>
            <p:nvPr/>
          </p:nvCxnSpPr>
          <p:spPr>
            <a:xfrm>
              <a:off x="3474244" y="2247900"/>
              <a:ext cx="4488656" cy="0"/>
            </a:xfrm>
            <a:prstGeom prst="line">
              <a:avLst/>
            </a:prstGeom>
            <a:ln w="123825" cap="rnd">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F3172E86-B658-60D9-A8B8-5547B95A5936}"/>
                </a:ext>
              </a:extLst>
            </p:cNvPr>
            <p:cNvCxnSpPr>
              <a:cxnSpLocks/>
            </p:cNvCxnSpPr>
            <p:nvPr/>
          </p:nvCxnSpPr>
          <p:spPr>
            <a:xfrm>
              <a:off x="4076263" y="2495550"/>
              <a:ext cx="3284616" cy="0"/>
            </a:xfrm>
            <a:prstGeom prst="line">
              <a:avLst/>
            </a:prstGeom>
            <a:ln w="69850" cap="rnd">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48" name="Rectangle: Rounded Corners 47">
              <a:extLst>
                <a:ext uri="{FF2B5EF4-FFF2-40B4-BE49-F238E27FC236}">
                  <a16:creationId xmlns:a16="http://schemas.microsoft.com/office/drawing/2014/main" id="{8467C238-8E92-6ADE-94C0-61414EC8349B}"/>
                </a:ext>
              </a:extLst>
            </p:cNvPr>
            <p:cNvSpPr/>
            <p:nvPr/>
          </p:nvSpPr>
          <p:spPr>
            <a:xfrm>
              <a:off x="3345736" y="2795270"/>
              <a:ext cx="1393031" cy="887730"/>
            </a:xfrm>
            <a:prstGeom prst="roundRect">
              <a:avLst>
                <a:gd name="adj" fmla="val 1094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D73A086E-7D88-066C-3081-EB3CEB825300}"/>
                </a:ext>
              </a:extLst>
            </p:cNvPr>
            <p:cNvSpPr/>
            <p:nvPr/>
          </p:nvSpPr>
          <p:spPr>
            <a:xfrm>
              <a:off x="3345736" y="3813494"/>
              <a:ext cx="1393031" cy="887730"/>
            </a:xfrm>
            <a:prstGeom prst="roundRect">
              <a:avLst>
                <a:gd name="adj" fmla="val 1094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Rounded Corners 49">
              <a:extLst>
                <a:ext uri="{FF2B5EF4-FFF2-40B4-BE49-F238E27FC236}">
                  <a16:creationId xmlns:a16="http://schemas.microsoft.com/office/drawing/2014/main" id="{874ED7B8-77B5-A298-99C0-66DE7CE98DD8}"/>
                </a:ext>
              </a:extLst>
            </p:cNvPr>
            <p:cNvSpPr/>
            <p:nvPr/>
          </p:nvSpPr>
          <p:spPr>
            <a:xfrm>
              <a:off x="4882549" y="2793048"/>
              <a:ext cx="1656080" cy="1908175"/>
            </a:xfrm>
            <a:prstGeom prst="roundRect">
              <a:avLst>
                <a:gd name="adj" fmla="val 481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0A8670AF-5C75-8D10-0C57-4D597CC1B1A4}"/>
                </a:ext>
              </a:extLst>
            </p:cNvPr>
            <p:cNvSpPr/>
            <p:nvPr/>
          </p:nvSpPr>
          <p:spPr>
            <a:xfrm>
              <a:off x="6733653" y="2795270"/>
              <a:ext cx="1393031" cy="887730"/>
            </a:xfrm>
            <a:prstGeom prst="roundRect">
              <a:avLst>
                <a:gd name="adj" fmla="val 1094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Rounded Corners 51">
              <a:extLst>
                <a:ext uri="{FF2B5EF4-FFF2-40B4-BE49-F238E27FC236}">
                  <a16:creationId xmlns:a16="http://schemas.microsoft.com/office/drawing/2014/main" id="{BBAD1123-1A16-2D48-D3A3-0EEAC7E7D353}"/>
                </a:ext>
              </a:extLst>
            </p:cNvPr>
            <p:cNvSpPr/>
            <p:nvPr/>
          </p:nvSpPr>
          <p:spPr>
            <a:xfrm>
              <a:off x="6733653" y="3813494"/>
              <a:ext cx="1393031" cy="887730"/>
            </a:xfrm>
            <a:prstGeom prst="roundRect">
              <a:avLst>
                <a:gd name="adj" fmla="val 1094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8E42FF4A-700A-F775-E688-31FE94C27D04}"/>
                </a:ext>
              </a:extLst>
            </p:cNvPr>
            <p:cNvSpPr/>
            <p:nvPr/>
          </p:nvSpPr>
          <p:spPr>
            <a:xfrm>
              <a:off x="3343785" y="4825375"/>
              <a:ext cx="3194844" cy="509752"/>
            </a:xfrm>
            <a:prstGeom prst="roundRect">
              <a:avLst>
                <a:gd name="adj" fmla="val 1094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8B2C4C53-B641-4831-8FC6-AA7B4D696E0C}"/>
                </a:ext>
              </a:extLst>
            </p:cNvPr>
            <p:cNvSpPr/>
            <p:nvPr/>
          </p:nvSpPr>
          <p:spPr>
            <a:xfrm>
              <a:off x="6732462" y="4819660"/>
              <a:ext cx="1393032" cy="509752"/>
            </a:xfrm>
            <a:prstGeom prst="roundRect">
              <a:avLst>
                <a:gd name="adj" fmla="val 1094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4C5C4ABF-D49E-899C-8014-33C51D9F974C}"/>
              </a:ext>
            </a:extLst>
          </p:cNvPr>
          <p:cNvGrpSpPr/>
          <p:nvPr/>
        </p:nvGrpSpPr>
        <p:grpSpPr>
          <a:xfrm>
            <a:off x="6400800" y="2662178"/>
            <a:ext cx="1303020" cy="1472330"/>
            <a:chOff x="6400800" y="2730355"/>
            <a:chExt cx="1303020" cy="1472330"/>
          </a:xfrm>
        </p:grpSpPr>
        <p:cxnSp>
          <p:nvCxnSpPr>
            <p:cNvPr id="57" name="Straight Connector 56">
              <a:extLst>
                <a:ext uri="{FF2B5EF4-FFF2-40B4-BE49-F238E27FC236}">
                  <a16:creationId xmlns:a16="http://schemas.microsoft.com/office/drawing/2014/main" id="{70278E0F-AFFD-FFCB-86DD-1382934AFB17}"/>
                </a:ext>
              </a:extLst>
            </p:cNvPr>
            <p:cNvCxnSpPr/>
            <p:nvPr/>
          </p:nvCxnSpPr>
          <p:spPr>
            <a:xfrm>
              <a:off x="6400800" y="3322320"/>
              <a:ext cx="1303020" cy="0"/>
            </a:xfrm>
            <a:prstGeom prst="line">
              <a:avLst/>
            </a:prstGeom>
            <a:ln w="104775" cap="rnd">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C8E5FAE9-E784-6D48-ADC9-2FFCD2A2EA3A}"/>
                </a:ext>
              </a:extLst>
            </p:cNvPr>
            <p:cNvCxnSpPr/>
            <p:nvPr/>
          </p:nvCxnSpPr>
          <p:spPr>
            <a:xfrm>
              <a:off x="6400800" y="3667760"/>
              <a:ext cx="1303020" cy="0"/>
            </a:xfrm>
            <a:prstGeom prst="line">
              <a:avLst/>
            </a:prstGeom>
            <a:ln w="104775" cap="rnd">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128" name="Rectangle: Rounded Corners 127">
              <a:extLst>
                <a:ext uri="{FF2B5EF4-FFF2-40B4-BE49-F238E27FC236}">
                  <a16:creationId xmlns:a16="http://schemas.microsoft.com/office/drawing/2014/main" id="{5376C65E-A1B1-1AA3-6A86-1DD7B6902B5F}"/>
                </a:ext>
              </a:extLst>
            </p:cNvPr>
            <p:cNvSpPr/>
            <p:nvPr/>
          </p:nvSpPr>
          <p:spPr>
            <a:xfrm rot="2806840">
              <a:off x="6344137" y="3399524"/>
              <a:ext cx="1472330" cy="133992"/>
            </a:xfrm>
            <a:prstGeom prst="roundRect">
              <a:avLst>
                <a:gd name="adj" fmla="val 50000"/>
              </a:avLst>
            </a:prstGeom>
            <a:solidFill>
              <a:srgbClr val="747474"/>
            </a:solidFill>
            <a:ln w="412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0" name="Title 1">
            <a:extLst>
              <a:ext uri="{FF2B5EF4-FFF2-40B4-BE49-F238E27FC236}">
                <a16:creationId xmlns:a16="http://schemas.microsoft.com/office/drawing/2014/main" id="{23354744-7CB5-DFFF-E005-B8E2F66DA22A}"/>
              </a:ext>
            </a:extLst>
          </p:cNvPr>
          <p:cNvSpPr txBox="1">
            <a:spLocks/>
          </p:cNvSpPr>
          <p:nvPr/>
        </p:nvSpPr>
        <p:spPr>
          <a:xfrm>
            <a:off x="1655078" y="5148511"/>
            <a:ext cx="317449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Roboto Light" panose="02000000000000000000" pitchFamily="2" charset="0"/>
                <a:ea typeface="Roboto Light" panose="02000000000000000000" pitchFamily="2" charset="0"/>
                <a:cs typeface="+mj-cs"/>
              </a:defRPr>
            </a:lvl1pPr>
          </a:lstStyle>
          <a:p>
            <a:pPr algn="ctr"/>
            <a:r>
              <a:rPr lang="en-US" dirty="0"/>
              <a:t>Poster</a:t>
            </a:r>
          </a:p>
        </p:txBody>
      </p:sp>
      <p:sp>
        <p:nvSpPr>
          <p:cNvPr id="131" name="Title 1">
            <a:extLst>
              <a:ext uri="{FF2B5EF4-FFF2-40B4-BE49-F238E27FC236}">
                <a16:creationId xmlns:a16="http://schemas.microsoft.com/office/drawing/2014/main" id="{77715E43-74B9-0ED9-E839-C95869BDF914}"/>
              </a:ext>
            </a:extLst>
          </p:cNvPr>
          <p:cNvSpPr txBox="1">
            <a:spLocks/>
          </p:cNvSpPr>
          <p:nvPr/>
        </p:nvSpPr>
        <p:spPr>
          <a:xfrm>
            <a:off x="8103399" y="5124611"/>
            <a:ext cx="317449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Roboto Light" panose="02000000000000000000" pitchFamily="2" charset="0"/>
                <a:ea typeface="Roboto Light" panose="02000000000000000000" pitchFamily="2" charset="0"/>
                <a:cs typeface="+mj-cs"/>
              </a:defRPr>
            </a:lvl1pPr>
          </a:lstStyle>
          <a:p>
            <a:pPr algn="ctr"/>
            <a:r>
              <a:rPr lang="en-US" dirty="0"/>
              <a:t>Paper</a:t>
            </a:r>
          </a:p>
        </p:txBody>
      </p:sp>
      <p:sp>
        <p:nvSpPr>
          <p:cNvPr id="134" name="TextBox 133">
            <a:extLst>
              <a:ext uri="{FF2B5EF4-FFF2-40B4-BE49-F238E27FC236}">
                <a16:creationId xmlns:a16="http://schemas.microsoft.com/office/drawing/2014/main" id="{661C6A83-C921-3588-D41F-828B09CBE7BC}"/>
              </a:ext>
            </a:extLst>
          </p:cNvPr>
          <p:cNvSpPr txBox="1"/>
          <p:nvPr/>
        </p:nvSpPr>
        <p:spPr>
          <a:xfrm>
            <a:off x="-3790990" y="1814840"/>
            <a:ext cx="3667125" cy="4401205"/>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Title</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Authors</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Affiliation</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Contact</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Introduction</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Methods</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Results</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Conclusions</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References</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Acknowledgements</a:t>
            </a:r>
          </a:p>
        </p:txBody>
      </p:sp>
      <p:sp>
        <p:nvSpPr>
          <p:cNvPr id="144" name="Title 1">
            <a:extLst>
              <a:ext uri="{FF2B5EF4-FFF2-40B4-BE49-F238E27FC236}">
                <a16:creationId xmlns:a16="http://schemas.microsoft.com/office/drawing/2014/main" id="{13F04BCD-0C09-A291-2202-69C08667AFDB}"/>
              </a:ext>
            </a:extLst>
          </p:cNvPr>
          <p:cNvSpPr>
            <a:spLocks noGrp="1"/>
          </p:cNvSpPr>
          <p:nvPr>
            <p:ph type="title"/>
          </p:nvPr>
        </p:nvSpPr>
        <p:spPr>
          <a:xfrm>
            <a:off x="-3174492" y="365125"/>
            <a:ext cx="3174492" cy="1325563"/>
          </a:xfrm>
        </p:spPr>
        <p:txBody>
          <a:bodyPr/>
          <a:lstStyle/>
          <a:p>
            <a:pPr algn="ctr"/>
            <a:r>
              <a:rPr lang="en-US" dirty="0"/>
              <a:t>Sections</a:t>
            </a:r>
          </a:p>
        </p:txBody>
      </p:sp>
    </p:spTree>
    <p:extLst>
      <p:ext uri="{BB962C8B-B14F-4D97-AF65-F5344CB8AC3E}">
        <p14:creationId xmlns:p14="http://schemas.microsoft.com/office/powerpoint/2010/main" val="1286897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64B0EF38-8093-864D-B417-FCB3063318E8}"/>
              </a:ext>
            </a:extLst>
          </p:cNvPr>
          <p:cNvGrpSpPr/>
          <p:nvPr/>
        </p:nvGrpSpPr>
        <p:grpSpPr>
          <a:xfrm>
            <a:off x="5871224" y="1514475"/>
            <a:ext cx="5235892" cy="3829050"/>
            <a:chOff x="3108960" y="1690688"/>
            <a:chExt cx="5235892" cy="3829050"/>
          </a:xfrm>
        </p:grpSpPr>
        <p:sp>
          <p:nvSpPr>
            <p:cNvPr id="3" name="Rectangle: Rounded Corners 2">
              <a:extLst>
                <a:ext uri="{FF2B5EF4-FFF2-40B4-BE49-F238E27FC236}">
                  <a16:creationId xmlns:a16="http://schemas.microsoft.com/office/drawing/2014/main" id="{13F18FB2-1792-D787-5B0A-EC85F56F40C7}"/>
                </a:ext>
              </a:extLst>
            </p:cNvPr>
            <p:cNvSpPr/>
            <p:nvPr/>
          </p:nvSpPr>
          <p:spPr>
            <a:xfrm>
              <a:off x="3108960" y="1690688"/>
              <a:ext cx="5235892" cy="3829050"/>
            </a:xfrm>
            <a:prstGeom prst="roundRect">
              <a:avLst>
                <a:gd name="adj" fmla="val 3703"/>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DC0FD0C4-4E93-95D2-BF77-2081333CAC5E}"/>
                </a:ext>
              </a:extLst>
            </p:cNvPr>
            <p:cNvCxnSpPr>
              <a:cxnSpLocks/>
            </p:cNvCxnSpPr>
            <p:nvPr/>
          </p:nvCxnSpPr>
          <p:spPr>
            <a:xfrm>
              <a:off x="3474244" y="2000250"/>
              <a:ext cx="4488656" cy="0"/>
            </a:xfrm>
            <a:prstGeom prst="line">
              <a:avLst/>
            </a:prstGeom>
            <a:ln w="123825" cap="rnd">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EFF109A6-79E1-ED25-D058-067AC15F223A}"/>
                </a:ext>
              </a:extLst>
            </p:cNvPr>
            <p:cNvCxnSpPr>
              <a:cxnSpLocks/>
            </p:cNvCxnSpPr>
            <p:nvPr/>
          </p:nvCxnSpPr>
          <p:spPr>
            <a:xfrm>
              <a:off x="3474244" y="2247900"/>
              <a:ext cx="4488656" cy="0"/>
            </a:xfrm>
            <a:prstGeom prst="line">
              <a:avLst/>
            </a:prstGeom>
            <a:ln w="123825" cap="rnd">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F3172E86-B658-60D9-A8B8-5547B95A5936}"/>
                </a:ext>
              </a:extLst>
            </p:cNvPr>
            <p:cNvCxnSpPr>
              <a:cxnSpLocks/>
            </p:cNvCxnSpPr>
            <p:nvPr/>
          </p:nvCxnSpPr>
          <p:spPr>
            <a:xfrm>
              <a:off x="4076263" y="2495550"/>
              <a:ext cx="3284616" cy="0"/>
            </a:xfrm>
            <a:prstGeom prst="line">
              <a:avLst/>
            </a:prstGeom>
            <a:ln w="69850" cap="rnd">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48" name="Rectangle: Rounded Corners 47">
              <a:extLst>
                <a:ext uri="{FF2B5EF4-FFF2-40B4-BE49-F238E27FC236}">
                  <a16:creationId xmlns:a16="http://schemas.microsoft.com/office/drawing/2014/main" id="{8467C238-8E92-6ADE-94C0-61414EC8349B}"/>
                </a:ext>
              </a:extLst>
            </p:cNvPr>
            <p:cNvSpPr/>
            <p:nvPr/>
          </p:nvSpPr>
          <p:spPr>
            <a:xfrm>
              <a:off x="3345736" y="2795270"/>
              <a:ext cx="1393031" cy="887730"/>
            </a:xfrm>
            <a:prstGeom prst="roundRect">
              <a:avLst>
                <a:gd name="adj" fmla="val 1094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D73A086E-7D88-066C-3081-EB3CEB825300}"/>
                </a:ext>
              </a:extLst>
            </p:cNvPr>
            <p:cNvSpPr/>
            <p:nvPr/>
          </p:nvSpPr>
          <p:spPr>
            <a:xfrm>
              <a:off x="3345736" y="3813494"/>
              <a:ext cx="1393031" cy="887730"/>
            </a:xfrm>
            <a:prstGeom prst="roundRect">
              <a:avLst>
                <a:gd name="adj" fmla="val 1094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Rounded Corners 49">
              <a:extLst>
                <a:ext uri="{FF2B5EF4-FFF2-40B4-BE49-F238E27FC236}">
                  <a16:creationId xmlns:a16="http://schemas.microsoft.com/office/drawing/2014/main" id="{874ED7B8-77B5-A298-99C0-66DE7CE98DD8}"/>
                </a:ext>
              </a:extLst>
            </p:cNvPr>
            <p:cNvSpPr/>
            <p:nvPr/>
          </p:nvSpPr>
          <p:spPr>
            <a:xfrm>
              <a:off x="4882549" y="2793048"/>
              <a:ext cx="1656080" cy="1908175"/>
            </a:xfrm>
            <a:prstGeom prst="roundRect">
              <a:avLst>
                <a:gd name="adj" fmla="val 481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0A8670AF-5C75-8D10-0C57-4D597CC1B1A4}"/>
                </a:ext>
              </a:extLst>
            </p:cNvPr>
            <p:cNvSpPr/>
            <p:nvPr/>
          </p:nvSpPr>
          <p:spPr>
            <a:xfrm>
              <a:off x="6733653" y="2795270"/>
              <a:ext cx="1393031" cy="887730"/>
            </a:xfrm>
            <a:prstGeom prst="roundRect">
              <a:avLst>
                <a:gd name="adj" fmla="val 1094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Rounded Corners 51">
              <a:extLst>
                <a:ext uri="{FF2B5EF4-FFF2-40B4-BE49-F238E27FC236}">
                  <a16:creationId xmlns:a16="http://schemas.microsoft.com/office/drawing/2014/main" id="{BBAD1123-1A16-2D48-D3A3-0EEAC7E7D353}"/>
                </a:ext>
              </a:extLst>
            </p:cNvPr>
            <p:cNvSpPr/>
            <p:nvPr/>
          </p:nvSpPr>
          <p:spPr>
            <a:xfrm>
              <a:off x="6733653" y="3813494"/>
              <a:ext cx="1393031" cy="887730"/>
            </a:xfrm>
            <a:prstGeom prst="roundRect">
              <a:avLst>
                <a:gd name="adj" fmla="val 1094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8E42FF4A-700A-F775-E688-31FE94C27D04}"/>
                </a:ext>
              </a:extLst>
            </p:cNvPr>
            <p:cNvSpPr/>
            <p:nvPr/>
          </p:nvSpPr>
          <p:spPr>
            <a:xfrm>
              <a:off x="3343785" y="4825375"/>
              <a:ext cx="3194844" cy="509752"/>
            </a:xfrm>
            <a:prstGeom prst="roundRect">
              <a:avLst>
                <a:gd name="adj" fmla="val 1094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8B2C4C53-B641-4831-8FC6-AA7B4D696E0C}"/>
                </a:ext>
              </a:extLst>
            </p:cNvPr>
            <p:cNvSpPr/>
            <p:nvPr/>
          </p:nvSpPr>
          <p:spPr>
            <a:xfrm>
              <a:off x="6732462" y="4819660"/>
              <a:ext cx="1393032" cy="509752"/>
            </a:xfrm>
            <a:prstGeom prst="roundRect">
              <a:avLst>
                <a:gd name="adj" fmla="val 1094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4" name="TextBox 133">
            <a:extLst>
              <a:ext uri="{FF2B5EF4-FFF2-40B4-BE49-F238E27FC236}">
                <a16:creationId xmlns:a16="http://schemas.microsoft.com/office/drawing/2014/main" id="{661C6A83-C921-3588-D41F-828B09CBE7BC}"/>
              </a:ext>
            </a:extLst>
          </p:cNvPr>
          <p:cNvSpPr txBox="1"/>
          <p:nvPr/>
        </p:nvSpPr>
        <p:spPr>
          <a:xfrm>
            <a:off x="380871" y="1814840"/>
            <a:ext cx="3667125" cy="4401205"/>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Title</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Authors</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Affiliation</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Contact</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Introduction</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Methods</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Results</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Conclusions</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References</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Acknowledgements</a:t>
            </a:r>
          </a:p>
        </p:txBody>
      </p:sp>
      <p:grpSp>
        <p:nvGrpSpPr>
          <p:cNvPr id="21" name="Group 20">
            <a:extLst>
              <a:ext uri="{FF2B5EF4-FFF2-40B4-BE49-F238E27FC236}">
                <a16:creationId xmlns:a16="http://schemas.microsoft.com/office/drawing/2014/main" id="{F5885D78-E8FC-FAEB-8AEE-2D5293C7C332}"/>
              </a:ext>
            </a:extLst>
          </p:cNvPr>
          <p:cNvGrpSpPr/>
          <p:nvPr/>
        </p:nvGrpSpPr>
        <p:grpSpPr>
          <a:xfrm>
            <a:off x="705891" y="3558872"/>
            <a:ext cx="3342104" cy="2552679"/>
            <a:chOff x="705891" y="3558872"/>
            <a:chExt cx="3342104" cy="2552679"/>
          </a:xfrm>
        </p:grpSpPr>
        <p:sp>
          <p:nvSpPr>
            <p:cNvPr id="5" name="Rectangle: Rounded Corners 4">
              <a:extLst>
                <a:ext uri="{FF2B5EF4-FFF2-40B4-BE49-F238E27FC236}">
                  <a16:creationId xmlns:a16="http://schemas.microsoft.com/office/drawing/2014/main" id="{BF495552-5FF1-850D-69A1-3FD6B78B64A2}"/>
                </a:ext>
              </a:extLst>
            </p:cNvPr>
            <p:cNvSpPr/>
            <p:nvPr/>
          </p:nvSpPr>
          <p:spPr>
            <a:xfrm>
              <a:off x="705891" y="3558872"/>
              <a:ext cx="2343864" cy="456570"/>
            </a:xfrm>
            <a:prstGeom prst="roundRect">
              <a:avLst/>
            </a:prstGeom>
            <a:solidFill>
              <a:schemeClr val="accent1">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accent4">
                      <a:lumMod val="75000"/>
                    </a:schemeClr>
                  </a:solidFill>
                  <a:latin typeface="Roboto Light" panose="02000000000000000000" pitchFamily="2" charset="0"/>
                  <a:ea typeface="Roboto Light" panose="02000000000000000000" pitchFamily="2" charset="0"/>
                </a:rPr>
                <a:t>why bother?</a:t>
              </a:r>
            </a:p>
          </p:txBody>
        </p:sp>
        <p:sp>
          <p:nvSpPr>
            <p:cNvPr id="9" name="Rectangle: Rounded Corners 8">
              <a:extLst>
                <a:ext uri="{FF2B5EF4-FFF2-40B4-BE49-F238E27FC236}">
                  <a16:creationId xmlns:a16="http://schemas.microsoft.com/office/drawing/2014/main" id="{1BA54B1E-356C-FF32-5029-5D6A3D742C70}"/>
                </a:ext>
              </a:extLst>
            </p:cNvPr>
            <p:cNvSpPr/>
            <p:nvPr/>
          </p:nvSpPr>
          <p:spPr>
            <a:xfrm>
              <a:off x="705891" y="4005035"/>
              <a:ext cx="2343864" cy="456570"/>
            </a:xfrm>
            <a:prstGeom prst="roundRect">
              <a:avLst/>
            </a:prstGeom>
            <a:solidFill>
              <a:schemeClr val="accent1">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accent4">
                      <a:lumMod val="75000"/>
                    </a:schemeClr>
                  </a:solidFill>
                  <a:latin typeface="Roboto Light" panose="02000000000000000000" pitchFamily="2" charset="0"/>
                  <a:ea typeface="Roboto Light" panose="02000000000000000000" pitchFamily="2" charset="0"/>
                </a:rPr>
                <a:t>what you did</a:t>
              </a:r>
            </a:p>
          </p:txBody>
        </p:sp>
        <p:sp>
          <p:nvSpPr>
            <p:cNvPr id="10" name="Rectangle: Rounded Corners 9">
              <a:extLst>
                <a:ext uri="{FF2B5EF4-FFF2-40B4-BE49-F238E27FC236}">
                  <a16:creationId xmlns:a16="http://schemas.microsoft.com/office/drawing/2014/main" id="{CB1850BE-058F-DA76-3C64-697C0CB274FC}"/>
                </a:ext>
              </a:extLst>
            </p:cNvPr>
            <p:cNvSpPr/>
            <p:nvPr/>
          </p:nvSpPr>
          <p:spPr>
            <a:xfrm>
              <a:off x="705891" y="5343525"/>
              <a:ext cx="3203634" cy="768026"/>
            </a:xfrm>
            <a:prstGeom prst="roundRect">
              <a:avLst/>
            </a:prstGeom>
            <a:solidFill>
              <a:schemeClr val="accent1">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accent4">
                      <a:lumMod val="75000"/>
                    </a:schemeClr>
                  </a:solidFill>
                  <a:latin typeface="Roboto Light" panose="02000000000000000000" pitchFamily="2" charset="0"/>
                  <a:ea typeface="Roboto Light" panose="02000000000000000000" pitchFamily="2" charset="0"/>
                </a:rPr>
                <a:t>credits, could be QR code</a:t>
              </a:r>
            </a:p>
          </p:txBody>
        </p:sp>
        <p:sp>
          <p:nvSpPr>
            <p:cNvPr id="12" name="Rectangle: Rounded Corners 11">
              <a:extLst>
                <a:ext uri="{FF2B5EF4-FFF2-40B4-BE49-F238E27FC236}">
                  <a16:creationId xmlns:a16="http://schemas.microsoft.com/office/drawing/2014/main" id="{AAC8FBF9-FBFF-33D7-2CE3-01691187A3A9}"/>
                </a:ext>
              </a:extLst>
            </p:cNvPr>
            <p:cNvSpPr/>
            <p:nvPr/>
          </p:nvSpPr>
          <p:spPr>
            <a:xfrm>
              <a:off x="705891" y="4897361"/>
              <a:ext cx="3342104" cy="456570"/>
            </a:xfrm>
            <a:prstGeom prst="roundRect">
              <a:avLst/>
            </a:prstGeom>
            <a:solidFill>
              <a:schemeClr val="accent1">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accent4">
                      <a:lumMod val="75000"/>
                    </a:schemeClr>
                  </a:solidFill>
                  <a:latin typeface="Roboto Light" panose="02000000000000000000" pitchFamily="2" charset="0"/>
                  <a:ea typeface="Roboto Light" panose="02000000000000000000" pitchFamily="2" charset="0"/>
                </a:rPr>
                <a:t>ok cool, what now?</a:t>
              </a:r>
            </a:p>
          </p:txBody>
        </p:sp>
        <p:sp>
          <p:nvSpPr>
            <p:cNvPr id="17" name="Rectangle: Rounded Corners 16">
              <a:extLst>
                <a:ext uri="{FF2B5EF4-FFF2-40B4-BE49-F238E27FC236}">
                  <a16:creationId xmlns:a16="http://schemas.microsoft.com/office/drawing/2014/main" id="{50C3D890-2E19-B9B1-8C2F-326AA0E98108}"/>
                </a:ext>
              </a:extLst>
            </p:cNvPr>
            <p:cNvSpPr/>
            <p:nvPr/>
          </p:nvSpPr>
          <p:spPr>
            <a:xfrm>
              <a:off x="705891" y="4451198"/>
              <a:ext cx="2343864" cy="456570"/>
            </a:xfrm>
            <a:prstGeom prst="roundRect">
              <a:avLst/>
            </a:prstGeom>
            <a:solidFill>
              <a:schemeClr val="accent1">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accent4">
                      <a:lumMod val="75000"/>
                    </a:schemeClr>
                  </a:solidFill>
                  <a:latin typeface="Roboto Light" panose="02000000000000000000" pitchFamily="2" charset="0"/>
                  <a:ea typeface="Roboto Light" panose="02000000000000000000" pitchFamily="2" charset="0"/>
                </a:rPr>
                <a:t>outcome</a:t>
              </a:r>
            </a:p>
          </p:txBody>
        </p:sp>
      </p:grpSp>
      <p:sp>
        <p:nvSpPr>
          <p:cNvPr id="27" name="Title 1">
            <a:extLst>
              <a:ext uri="{FF2B5EF4-FFF2-40B4-BE49-F238E27FC236}">
                <a16:creationId xmlns:a16="http://schemas.microsoft.com/office/drawing/2014/main" id="{FD08D75D-5053-2AB6-36E0-0BEF44C66A3A}"/>
              </a:ext>
            </a:extLst>
          </p:cNvPr>
          <p:cNvSpPr>
            <a:spLocks noGrp="1"/>
          </p:cNvSpPr>
          <p:nvPr>
            <p:ph type="title"/>
          </p:nvPr>
        </p:nvSpPr>
        <p:spPr>
          <a:xfrm>
            <a:off x="1877823" y="365125"/>
            <a:ext cx="3174492" cy="1325563"/>
          </a:xfrm>
        </p:spPr>
        <p:txBody>
          <a:bodyPr/>
          <a:lstStyle/>
          <a:p>
            <a:pPr algn="ctr"/>
            <a:r>
              <a:rPr lang="en-US" dirty="0"/>
              <a:t>Sections</a:t>
            </a:r>
          </a:p>
        </p:txBody>
      </p:sp>
      <p:sp>
        <p:nvSpPr>
          <p:cNvPr id="47" name="Title 1">
            <a:extLst>
              <a:ext uri="{FF2B5EF4-FFF2-40B4-BE49-F238E27FC236}">
                <a16:creationId xmlns:a16="http://schemas.microsoft.com/office/drawing/2014/main" id="{CB42F551-AF23-14B2-7187-6252F3875DF2}"/>
              </a:ext>
            </a:extLst>
          </p:cNvPr>
          <p:cNvSpPr txBox="1">
            <a:spLocks/>
          </p:cNvSpPr>
          <p:nvPr/>
        </p:nvSpPr>
        <p:spPr>
          <a:xfrm>
            <a:off x="-124737" y="365125"/>
            <a:ext cx="317449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Roboto Light" panose="02000000000000000000" pitchFamily="2" charset="0"/>
                <a:ea typeface="Roboto Light" panose="02000000000000000000" pitchFamily="2" charset="0"/>
                <a:cs typeface="+mj-cs"/>
              </a:defRPr>
            </a:lvl1pPr>
          </a:lstStyle>
          <a:p>
            <a:pPr algn="ctr"/>
            <a:r>
              <a:rPr lang="en-US" dirty="0"/>
              <a:t>Poster</a:t>
            </a:r>
          </a:p>
        </p:txBody>
      </p:sp>
      <p:sp>
        <p:nvSpPr>
          <p:cNvPr id="56" name="TextBox 55">
            <a:extLst>
              <a:ext uri="{FF2B5EF4-FFF2-40B4-BE49-F238E27FC236}">
                <a16:creationId xmlns:a16="http://schemas.microsoft.com/office/drawing/2014/main" id="{E7013446-30DA-1AA3-7AE7-0C718365FD59}"/>
              </a:ext>
            </a:extLst>
          </p:cNvPr>
          <p:cNvSpPr txBox="1"/>
          <p:nvPr/>
        </p:nvSpPr>
        <p:spPr>
          <a:xfrm>
            <a:off x="5617029" y="5750888"/>
            <a:ext cx="5817254" cy="707886"/>
          </a:xfrm>
          <a:prstGeom prst="rect">
            <a:avLst/>
          </a:prstGeom>
          <a:noFill/>
        </p:spPr>
        <p:txBody>
          <a:bodyPr wrap="square" rtlCol="0">
            <a:spAutoFit/>
          </a:bodyPr>
          <a:lstStyle/>
          <a:p>
            <a:pPr algn="ctr"/>
            <a:r>
              <a:rPr lang="en-US" sz="4000" dirty="0">
                <a:latin typeface="Roboto Light" panose="02000000000000000000" pitchFamily="2" charset="0"/>
                <a:ea typeface="Roboto Light" panose="02000000000000000000" pitchFamily="2" charset="0"/>
              </a:rPr>
              <a:t>You’re narrating a story</a:t>
            </a:r>
          </a:p>
        </p:txBody>
      </p:sp>
    </p:spTree>
    <p:extLst>
      <p:ext uri="{BB962C8B-B14F-4D97-AF65-F5344CB8AC3E}">
        <p14:creationId xmlns:p14="http://schemas.microsoft.com/office/powerpoint/2010/main" val="3553733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righ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 screen&#10;&#10;Description automatically generated">
            <a:extLst>
              <a:ext uri="{FF2B5EF4-FFF2-40B4-BE49-F238E27FC236}">
                <a16:creationId xmlns:a16="http://schemas.microsoft.com/office/drawing/2014/main" id="{99C2A036-7A18-462E-E67B-1035ABB066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4792" y="130021"/>
            <a:ext cx="8797276" cy="6597958"/>
          </a:xfrm>
          <a:prstGeom prst="rect">
            <a:avLst/>
          </a:prstGeom>
        </p:spPr>
      </p:pic>
    </p:spTree>
    <p:extLst>
      <p:ext uri="{BB962C8B-B14F-4D97-AF65-F5344CB8AC3E}">
        <p14:creationId xmlns:p14="http://schemas.microsoft.com/office/powerpoint/2010/main" val="82332829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 screen&#10;&#10;Description automatically generated">
            <a:extLst>
              <a:ext uri="{FF2B5EF4-FFF2-40B4-BE49-F238E27FC236}">
                <a16:creationId xmlns:a16="http://schemas.microsoft.com/office/drawing/2014/main" id="{99C2A036-7A18-462E-E67B-1035ABB066FE}"/>
              </a:ext>
            </a:extLst>
          </p:cNvPr>
          <p:cNvPicPr>
            <a:picLocks noChangeAspect="1"/>
          </p:cNvPicPr>
          <p:nvPr/>
        </p:nvPicPr>
        <p:blipFill>
          <a:blip r:embed="rId3">
            <a:alphaModFix amt="25000"/>
            <a:extLst>
              <a:ext uri="{28A0092B-C50C-407E-A947-70E740481C1C}">
                <a14:useLocalDpi xmlns:a14="http://schemas.microsoft.com/office/drawing/2010/main" val="0"/>
              </a:ext>
            </a:extLst>
          </a:blip>
          <a:stretch>
            <a:fillRect/>
          </a:stretch>
        </p:blipFill>
        <p:spPr>
          <a:xfrm>
            <a:off x="1764792" y="130021"/>
            <a:ext cx="8797276" cy="6597958"/>
          </a:xfrm>
          <a:prstGeom prst="rect">
            <a:avLst/>
          </a:prstGeom>
        </p:spPr>
      </p:pic>
      <p:grpSp>
        <p:nvGrpSpPr>
          <p:cNvPr id="4" name="Group 3">
            <a:extLst>
              <a:ext uri="{FF2B5EF4-FFF2-40B4-BE49-F238E27FC236}">
                <a16:creationId xmlns:a16="http://schemas.microsoft.com/office/drawing/2014/main" id="{BDC51A69-B7EB-E46F-9E0D-F8F37C791B74}"/>
              </a:ext>
            </a:extLst>
          </p:cNvPr>
          <p:cNvGrpSpPr/>
          <p:nvPr/>
        </p:nvGrpSpPr>
        <p:grpSpPr>
          <a:xfrm>
            <a:off x="1569720" y="228199"/>
            <a:ext cx="6678805" cy="6342981"/>
            <a:chOff x="1569720" y="228199"/>
            <a:chExt cx="6678805" cy="6342981"/>
          </a:xfrm>
        </p:grpSpPr>
        <p:cxnSp>
          <p:nvCxnSpPr>
            <p:cNvPr id="76" name="Straight Connector 75">
              <a:extLst>
                <a:ext uri="{FF2B5EF4-FFF2-40B4-BE49-F238E27FC236}">
                  <a16:creationId xmlns:a16="http://schemas.microsoft.com/office/drawing/2014/main" id="{9475A189-07A6-7A12-C9D2-942DCBD026D1}"/>
                </a:ext>
              </a:extLst>
            </p:cNvPr>
            <p:cNvCxnSpPr>
              <a:cxnSpLocks/>
              <a:endCxn id="69" idx="7"/>
            </p:cNvCxnSpPr>
            <p:nvPr/>
          </p:nvCxnSpPr>
          <p:spPr>
            <a:xfrm flipH="1">
              <a:off x="1902729" y="502285"/>
              <a:ext cx="1371197" cy="1258047"/>
            </a:xfrm>
            <a:prstGeom prst="line">
              <a:avLst/>
            </a:prstGeom>
            <a:ln w="57150">
              <a:solidFill>
                <a:srgbClr val="FFC000"/>
              </a:solidFill>
              <a:headEnd type="none" w="med" len="med"/>
              <a:tailEnd type="triangle" w="med" len="med"/>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3C294C41-2123-F302-64CB-D41AF95E1B67}"/>
                </a:ext>
              </a:extLst>
            </p:cNvPr>
            <p:cNvCxnSpPr>
              <a:cxnSpLocks/>
              <a:endCxn id="70" idx="0"/>
            </p:cNvCxnSpPr>
            <p:nvPr/>
          </p:nvCxnSpPr>
          <p:spPr>
            <a:xfrm>
              <a:off x="1764792" y="1898269"/>
              <a:ext cx="0" cy="1335659"/>
            </a:xfrm>
            <a:prstGeom prst="line">
              <a:avLst/>
            </a:prstGeom>
            <a:ln w="57150">
              <a:solidFill>
                <a:srgbClr val="FFC000"/>
              </a:solidFill>
              <a:headEnd type="none" w="med" len="med"/>
              <a:tailEnd type="triangle" w="med" len="med"/>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895B7979-A1DB-9FDA-806C-CEF05F3B1055}"/>
                </a:ext>
              </a:extLst>
            </p:cNvPr>
            <p:cNvCxnSpPr>
              <a:cxnSpLocks/>
            </p:cNvCxnSpPr>
            <p:nvPr/>
          </p:nvCxnSpPr>
          <p:spPr>
            <a:xfrm flipV="1">
              <a:off x="1818425" y="1357550"/>
              <a:ext cx="2494368" cy="2069680"/>
            </a:xfrm>
            <a:prstGeom prst="line">
              <a:avLst/>
            </a:prstGeom>
            <a:ln w="57150">
              <a:solidFill>
                <a:srgbClr val="FFC000"/>
              </a:solidFill>
              <a:headEnd type="none" w="med" len="med"/>
              <a:tailEnd type="triangle" w="med" len="med"/>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C9BA16A0-5044-F07D-10F6-0056D8FDF5F9}"/>
                </a:ext>
              </a:extLst>
            </p:cNvPr>
            <p:cNvCxnSpPr>
              <a:cxnSpLocks/>
              <a:endCxn id="72" idx="0"/>
            </p:cNvCxnSpPr>
            <p:nvPr/>
          </p:nvCxnSpPr>
          <p:spPr>
            <a:xfrm flipH="1">
              <a:off x="1869059" y="1495487"/>
              <a:ext cx="2500869" cy="3114359"/>
            </a:xfrm>
            <a:prstGeom prst="straightConnector1">
              <a:avLst/>
            </a:prstGeom>
            <a:ln w="57150">
              <a:solidFill>
                <a:srgbClr val="FFC000"/>
              </a:solidFill>
              <a:headEnd type="none" w="med" len="med"/>
              <a:tailEnd type="triangle" w="med" len="med"/>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A73C8B61-1FAC-34C2-3ED0-F1886D84EB18}"/>
                </a:ext>
              </a:extLst>
            </p:cNvPr>
            <p:cNvCxnSpPr>
              <a:cxnSpLocks/>
              <a:stCxn id="72" idx="5"/>
            </p:cNvCxnSpPr>
            <p:nvPr/>
          </p:nvCxnSpPr>
          <p:spPr>
            <a:xfrm>
              <a:off x="2006996" y="4942855"/>
              <a:ext cx="2250283" cy="493365"/>
            </a:xfrm>
            <a:prstGeom prst="straightConnector1">
              <a:avLst/>
            </a:prstGeom>
            <a:ln w="57150">
              <a:solidFill>
                <a:srgbClr val="FFC000"/>
              </a:solidFill>
              <a:headEnd type="none" w="med" len="med"/>
              <a:tailEnd type="triangle" w="med" len="med"/>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48549426-2FF4-E878-EB3A-DCA772D14BD9}"/>
                </a:ext>
              </a:extLst>
            </p:cNvPr>
            <p:cNvCxnSpPr>
              <a:cxnSpLocks/>
              <a:stCxn id="72" idx="6"/>
            </p:cNvCxnSpPr>
            <p:nvPr/>
          </p:nvCxnSpPr>
          <p:spPr>
            <a:xfrm>
              <a:off x="2064131" y="4804918"/>
              <a:ext cx="5360797" cy="769239"/>
            </a:xfrm>
            <a:prstGeom prst="straightConnector1">
              <a:avLst/>
            </a:prstGeom>
            <a:ln w="57150">
              <a:solidFill>
                <a:srgbClr val="FFC000"/>
              </a:solidFill>
              <a:headEnd type="none" w="med" len="med"/>
              <a:tailEnd type="triangle" w="med" len="med"/>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9" name="Oval 68">
              <a:extLst>
                <a:ext uri="{FF2B5EF4-FFF2-40B4-BE49-F238E27FC236}">
                  <a16:creationId xmlns:a16="http://schemas.microsoft.com/office/drawing/2014/main" id="{72B35B9B-FD88-AEA2-3008-E22C81B836D1}"/>
                </a:ext>
              </a:extLst>
            </p:cNvPr>
            <p:cNvSpPr/>
            <p:nvPr/>
          </p:nvSpPr>
          <p:spPr>
            <a:xfrm>
              <a:off x="1569720" y="1703197"/>
              <a:ext cx="390144" cy="390144"/>
            </a:xfrm>
            <a:prstGeom prst="ellipse">
              <a:avLst/>
            </a:prstGeom>
            <a:solidFill>
              <a:srgbClr val="FFC000"/>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D9D8C2F4-5E1B-A45C-452D-1B778BDCD8EA}"/>
                </a:ext>
              </a:extLst>
            </p:cNvPr>
            <p:cNvSpPr/>
            <p:nvPr/>
          </p:nvSpPr>
          <p:spPr>
            <a:xfrm>
              <a:off x="1569720" y="3233928"/>
              <a:ext cx="390144" cy="390144"/>
            </a:xfrm>
            <a:prstGeom prst="ellipse">
              <a:avLst/>
            </a:prstGeom>
            <a:solidFill>
              <a:srgbClr val="FFC000"/>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08A8007C-50AB-72AC-816A-8C8AE0FCEABF}"/>
                </a:ext>
              </a:extLst>
            </p:cNvPr>
            <p:cNvSpPr/>
            <p:nvPr/>
          </p:nvSpPr>
          <p:spPr>
            <a:xfrm>
              <a:off x="1673987" y="4609846"/>
              <a:ext cx="390144" cy="390144"/>
            </a:xfrm>
            <a:prstGeom prst="ellipse">
              <a:avLst/>
            </a:prstGeom>
            <a:solidFill>
              <a:srgbClr val="FFC000"/>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Isosceles Triangle 98">
              <a:extLst>
                <a:ext uri="{FF2B5EF4-FFF2-40B4-BE49-F238E27FC236}">
                  <a16:creationId xmlns:a16="http://schemas.microsoft.com/office/drawing/2014/main" id="{7E69324E-7958-BEA3-45AD-DFECA255ED10}"/>
                </a:ext>
              </a:extLst>
            </p:cNvPr>
            <p:cNvSpPr/>
            <p:nvPr/>
          </p:nvSpPr>
          <p:spPr>
            <a:xfrm rot="10800000">
              <a:off x="2955986" y="228199"/>
              <a:ext cx="635880" cy="548172"/>
            </a:xfrm>
            <a:prstGeom prst="triangle">
              <a:avLst/>
            </a:prstGeom>
            <a:solidFill>
              <a:srgbClr val="FFC000"/>
            </a:solidFill>
            <a:ln>
              <a:solidFill>
                <a:srgbClr val="DEA900"/>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Star: 5 Points 73">
              <a:extLst>
                <a:ext uri="{FF2B5EF4-FFF2-40B4-BE49-F238E27FC236}">
                  <a16:creationId xmlns:a16="http://schemas.microsoft.com/office/drawing/2014/main" id="{22AEB21E-116B-B5BB-1B41-59AE2BBBE774}"/>
                </a:ext>
              </a:extLst>
            </p:cNvPr>
            <p:cNvSpPr/>
            <p:nvPr/>
          </p:nvSpPr>
          <p:spPr>
            <a:xfrm>
              <a:off x="7345047" y="5122418"/>
              <a:ext cx="903478" cy="903478"/>
            </a:xfrm>
            <a:prstGeom prst="star5">
              <a:avLst/>
            </a:prstGeom>
            <a:solidFill>
              <a:srgbClr val="FFC000"/>
            </a:solidFill>
            <a:ln w="57150">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6" name="Group 105">
              <a:extLst>
                <a:ext uri="{FF2B5EF4-FFF2-40B4-BE49-F238E27FC236}">
                  <a16:creationId xmlns:a16="http://schemas.microsoft.com/office/drawing/2014/main" id="{6698A8BA-9B5D-3606-2844-CAFA47B74A57}"/>
                </a:ext>
              </a:extLst>
            </p:cNvPr>
            <p:cNvGrpSpPr/>
            <p:nvPr/>
          </p:nvGrpSpPr>
          <p:grpSpPr>
            <a:xfrm>
              <a:off x="3388048" y="449786"/>
              <a:ext cx="4527493" cy="6121394"/>
              <a:chOff x="3388048" y="449786"/>
              <a:chExt cx="4527493" cy="6121394"/>
            </a:xfrm>
          </p:grpSpPr>
          <p:sp>
            <p:nvSpPr>
              <p:cNvPr id="104" name="TextBox 103">
                <a:extLst>
                  <a:ext uri="{FF2B5EF4-FFF2-40B4-BE49-F238E27FC236}">
                    <a16:creationId xmlns:a16="http://schemas.microsoft.com/office/drawing/2014/main" id="{6C3DFF51-A0FB-9C65-48F7-ECA06B188C22}"/>
                  </a:ext>
                </a:extLst>
              </p:cNvPr>
              <p:cNvSpPr txBox="1"/>
              <p:nvPr/>
            </p:nvSpPr>
            <p:spPr>
              <a:xfrm>
                <a:off x="3388048" y="449786"/>
                <a:ext cx="2776728" cy="461665"/>
              </a:xfrm>
              <a:prstGeom prst="rect">
                <a:avLst/>
              </a:prstGeom>
              <a:noFill/>
            </p:spPr>
            <p:txBody>
              <a:bodyPr wrap="square" rtlCol="0">
                <a:spAutoFit/>
              </a:bodyPr>
              <a:lstStyle/>
              <a:p>
                <a:r>
                  <a:rPr lang="en-US" sz="2400" dirty="0">
                    <a:latin typeface="Roboto Light" panose="02000000000000000000" pitchFamily="2" charset="0"/>
                    <a:ea typeface="Roboto Light" panose="02000000000000000000" pitchFamily="2" charset="0"/>
                  </a:rPr>
                  <a:t>Player 1 Start</a:t>
                </a:r>
              </a:p>
            </p:txBody>
          </p:sp>
          <p:sp>
            <p:nvSpPr>
              <p:cNvPr id="105" name="TextBox 104">
                <a:extLst>
                  <a:ext uri="{FF2B5EF4-FFF2-40B4-BE49-F238E27FC236}">
                    <a16:creationId xmlns:a16="http://schemas.microsoft.com/office/drawing/2014/main" id="{DA12AE63-4C17-3D55-45C4-45F22871D4CF}"/>
                  </a:ext>
                </a:extLst>
              </p:cNvPr>
              <p:cNvSpPr txBox="1"/>
              <p:nvPr/>
            </p:nvSpPr>
            <p:spPr>
              <a:xfrm>
                <a:off x="5138813" y="6109515"/>
                <a:ext cx="2776728" cy="461665"/>
              </a:xfrm>
              <a:prstGeom prst="rect">
                <a:avLst/>
              </a:prstGeom>
              <a:noFill/>
            </p:spPr>
            <p:txBody>
              <a:bodyPr wrap="square" rtlCol="0">
                <a:spAutoFit/>
              </a:bodyPr>
              <a:lstStyle/>
              <a:p>
                <a:r>
                  <a:rPr lang="en-US" sz="2400" dirty="0">
                    <a:latin typeface="Roboto Light" panose="02000000000000000000" pitchFamily="2" charset="0"/>
                    <a:ea typeface="Roboto Light" panose="02000000000000000000" pitchFamily="2" charset="0"/>
                  </a:rPr>
                  <a:t>Player 1 Finish</a:t>
                </a:r>
              </a:p>
            </p:txBody>
          </p:sp>
        </p:grpSp>
        <p:sp>
          <p:nvSpPr>
            <p:cNvPr id="73" name="Star: 5 Points 72">
              <a:extLst>
                <a:ext uri="{FF2B5EF4-FFF2-40B4-BE49-F238E27FC236}">
                  <a16:creationId xmlns:a16="http://schemas.microsoft.com/office/drawing/2014/main" id="{A89D644C-69C9-C3F5-0B6B-14BB2BF40C13}"/>
                </a:ext>
              </a:extLst>
            </p:cNvPr>
            <p:cNvSpPr/>
            <p:nvPr/>
          </p:nvSpPr>
          <p:spPr>
            <a:xfrm>
              <a:off x="3943477" y="5122418"/>
              <a:ext cx="903478" cy="903478"/>
            </a:xfrm>
            <a:prstGeom prst="star5">
              <a:avLst/>
            </a:prstGeom>
            <a:solidFill>
              <a:srgbClr val="FFC000"/>
            </a:solidFill>
            <a:ln w="57150">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C67FA4E5-2EC4-2061-6932-A3F093829534}"/>
                </a:ext>
              </a:extLst>
            </p:cNvPr>
            <p:cNvSpPr/>
            <p:nvPr/>
          </p:nvSpPr>
          <p:spPr>
            <a:xfrm>
              <a:off x="4312793" y="1162478"/>
              <a:ext cx="390144" cy="390144"/>
            </a:xfrm>
            <a:prstGeom prst="ellipse">
              <a:avLst/>
            </a:prstGeom>
            <a:solidFill>
              <a:srgbClr val="FFC000"/>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61037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 screen&#10;&#10;Description automatically generated">
            <a:extLst>
              <a:ext uri="{FF2B5EF4-FFF2-40B4-BE49-F238E27FC236}">
                <a16:creationId xmlns:a16="http://schemas.microsoft.com/office/drawing/2014/main" id="{99C2A036-7A18-462E-E67B-1035ABB066FE}"/>
              </a:ext>
            </a:extLst>
          </p:cNvPr>
          <p:cNvPicPr>
            <a:picLocks noChangeAspect="1"/>
          </p:cNvPicPr>
          <p:nvPr/>
        </p:nvPicPr>
        <p:blipFill>
          <a:blip r:embed="rId3">
            <a:alphaModFix amt="25000"/>
            <a:extLst>
              <a:ext uri="{28A0092B-C50C-407E-A947-70E740481C1C}">
                <a14:useLocalDpi xmlns:a14="http://schemas.microsoft.com/office/drawing/2010/main" val="0"/>
              </a:ext>
            </a:extLst>
          </a:blip>
          <a:stretch>
            <a:fillRect/>
          </a:stretch>
        </p:blipFill>
        <p:spPr>
          <a:xfrm>
            <a:off x="1764791" y="128251"/>
            <a:ext cx="8797276" cy="6597958"/>
          </a:xfrm>
          <a:prstGeom prst="rect">
            <a:avLst/>
          </a:prstGeom>
        </p:spPr>
      </p:pic>
      <p:cxnSp>
        <p:nvCxnSpPr>
          <p:cNvPr id="76" name="Straight Connector 75">
            <a:extLst>
              <a:ext uri="{FF2B5EF4-FFF2-40B4-BE49-F238E27FC236}">
                <a16:creationId xmlns:a16="http://schemas.microsoft.com/office/drawing/2014/main" id="{9475A189-07A6-7A12-C9D2-942DCBD026D1}"/>
              </a:ext>
            </a:extLst>
          </p:cNvPr>
          <p:cNvCxnSpPr>
            <a:cxnSpLocks/>
            <a:endCxn id="69" idx="7"/>
          </p:cNvCxnSpPr>
          <p:nvPr/>
        </p:nvCxnSpPr>
        <p:spPr>
          <a:xfrm flipH="1">
            <a:off x="1902729" y="502285"/>
            <a:ext cx="1371197" cy="1258047"/>
          </a:xfrm>
          <a:prstGeom prst="line">
            <a:avLst/>
          </a:prstGeom>
          <a:ln w="57150">
            <a:solidFill>
              <a:srgbClr val="FFC000"/>
            </a:solidFill>
            <a:headEnd type="none" w="med" len="med"/>
            <a:tailEnd type="triangle" w="med" len="med"/>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3C294C41-2123-F302-64CB-D41AF95E1B67}"/>
              </a:ext>
            </a:extLst>
          </p:cNvPr>
          <p:cNvCxnSpPr>
            <a:cxnSpLocks/>
            <a:endCxn id="70" idx="0"/>
          </p:cNvCxnSpPr>
          <p:nvPr/>
        </p:nvCxnSpPr>
        <p:spPr>
          <a:xfrm>
            <a:off x="1764792" y="1898269"/>
            <a:ext cx="0" cy="1335659"/>
          </a:xfrm>
          <a:prstGeom prst="line">
            <a:avLst/>
          </a:prstGeom>
          <a:ln w="57150">
            <a:solidFill>
              <a:srgbClr val="FFC000"/>
            </a:solidFill>
            <a:headEnd type="none" w="med" len="med"/>
            <a:tailEnd type="triangle" w="med" len="med"/>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895B7979-A1DB-9FDA-806C-CEF05F3B1055}"/>
              </a:ext>
            </a:extLst>
          </p:cNvPr>
          <p:cNvCxnSpPr>
            <a:cxnSpLocks/>
            <a:endCxn id="71" idx="2"/>
          </p:cNvCxnSpPr>
          <p:nvPr/>
        </p:nvCxnSpPr>
        <p:spPr>
          <a:xfrm flipV="1">
            <a:off x="1818425" y="1357550"/>
            <a:ext cx="2494368" cy="2069680"/>
          </a:xfrm>
          <a:prstGeom prst="line">
            <a:avLst/>
          </a:prstGeom>
          <a:ln w="57150">
            <a:solidFill>
              <a:srgbClr val="FFC000"/>
            </a:solidFill>
            <a:headEnd type="none" w="med" len="med"/>
            <a:tailEnd type="triangle" w="med" len="med"/>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A73C8B61-1FAC-34C2-3ED0-F1886D84EB18}"/>
              </a:ext>
            </a:extLst>
          </p:cNvPr>
          <p:cNvCxnSpPr>
            <a:cxnSpLocks/>
            <a:stCxn id="72" idx="5"/>
          </p:cNvCxnSpPr>
          <p:nvPr/>
        </p:nvCxnSpPr>
        <p:spPr>
          <a:xfrm>
            <a:off x="2006996" y="4942855"/>
            <a:ext cx="2250283" cy="493365"/>
          </a:xfrm>
          <a:prstGeom prst="straightConnector1">
            <a:avLst/>
          </a:prstGeom>
          <a:ln w="57150">
            <a:solidFill>
              <a:srgbClr val="FFC000"/>
            </a:solidFill>
            <a:headEnd type="none" w="med" len="med"/>
            <a:tailEnd type="triangle" w="med" len="med"/>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48549426-2FF4-E878-EB3A-DCA772D14BD9}"/>
              </a:ext>
            </a:extLst>
          </p:cNvPr>
          <p:cNvCxnSpPr>
            <a:cxnSpLocks/>
            <a:stCxn id="72" idx="6"/>
          </p:cNvCxnSpPr>
          <p:nvPr/>
        </p:nvCxnSpPr>
        <p:spPr>
          <a:xfrm>
            <a:off x="2064131" y="4804918"/>
            <a:ext cx="5360797" cy="769239"/>
          </a:xfrm>
          <a:prstGeom prst="straightConnector1">
            <a:avLst/>
          </a:prstGeom>
          <a:ln w="57150">
            <a:solidFill>
              <a:srgbClr val="FFC000"/>
            </a:solidFill>
            <a:headEnd type="none" w="med" len="med"/>
            <a:tailEnd type="triangle" w="med" len="med"/>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9" name="Oval 68">
            <a:extLst>
              <a:ext uri="{FF2B5EF4-FFF2-40B4-BE49-F238E27FC236}">
                <a16:creationId xmlns:a16="http://schemas.microsoft.com/office/drawing/2014/main" id="{72B35B9B-FD88-AEA2-3008-E22C81B836D1}"/>
              </a:ext>
            </a:extLst>
          </p:cNvPr>
          <p:cNvSpPr/>
          <p:nvPr/>
        </p:nvSpPr>
        <p:spPr>
          <a:xfrm>
            <a:off x="1569720" y="1703197"/>
            <a:ext cx="390144" cy="390144"/>
          </a:xfrm>
          <a:prstGeom prst="ellipse">
            <a:avLst/>
          </a:prstGeom>
          <a:solidFill>
            <a:srgbClr val="FFC000"/>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D9D8C2F4-5E1B-A45C-452D-1B778BDCD8EA}"/>
              </a:ext>
            </a:extLst>
          </p:cNvPr>
          <p:cNvSpPr/>
          <p:nvPr/>
        </p:nvSpPr>
        <p:spPr>
          <a:xfrm>
            <a:off x="1569720" y="3233928"/>
            <a:ext cx="390144" cy="390144"/>
          </a:xfrm>
          <a:prstGeom prst="ellipse">
            <a:avLst/>
          </a:prstGeom>
          <a:solidFill>
            <a:srgbClr val="FFC000"/>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9F00D2EC-A753-58D8-6A03-5A8DA4A6BB77}"/>
              </a:ext>
            </a:extLst>
          </p:cNvPr>
          <p:cNvSpPr/>
          <p:nvPr/>
        </p:nvSpPr>
        <p:spPr>
          <a:xfrm>
            <a:off x="4312793" y="1162478"/>
            <a:ext cx="390144" cy="390144"/>
          </a:xfrm>
          <a:prstGeom prst="ellipse">
            <a:avLst/>
          </a:prstGeom>
          <a:solidFill>
            <a:srgbClr val="FFC000"/>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08A8007C-50AB-72AC-816A-8C8AE0FCEABF}"/>
              </a:ext>
            </a:extLst>
          </p:cNvPr>
          <p:cNvSpPr/>
          <p:nvPr/>
        </p:nvSpPr>
        <p:spPr>
          <a:xfrm>
            <a:off x="1673987" y="4609846"/>
            <a:ext cx="390144" cy="390144"/>
          </a:xfrm>
          <a:prstGeom prst="ellipse">
            <a:avLst/>
          </a:prstGeom>
          <a:solidFill>
            <a:srgbClr val="FFC000"/>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Isosceles Triangle 98">
            <a:extLst>
              <a:ext uri="{FF2B5EF4-FFF2-40B4-BE49-F238E27FC236}">
                <a16:creationId xmlns:a16="http://schemas.microsoft.com/office/drawing/2014/main" id="{7E69324E-7958-BEA3-45AD-DFECA255ED10}"/>
              </a:ext>
            </a:extLst>
          </p:cNvPr>
          <p:cNvSpPr/>
          <p:nvPr/>
        </p:nvSpPr>
        <p:spPr>
          <a:xfrm rot="10800000">
            <a:off x="2955986" y="228199"/>
            <a:ext cx="635880" cy="548172"/>
          </a:xfrm>
          <a:prstGeom prst="triangle">
            <a:avLst/>
          </a:prstGeom>
          <a:solidFill>
            <a:srgbClr val="FFC000"/>
          </a:solidFill>
          <a:ln>
            <a:solidFill>
              <a:srgbClr val="DEA900"/>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Star: 5 Points 73">
            <a:extLst>
              <a:ext uri="{FF2B5EF4-FFF2-40B4-BE49-F238E27FC236}">
                <a16:creationId xmlns:a16="http://schemas.microsoft.com/office/drawing/2014/main" id="{22AEB21E-116B-B5BB-1B41-59AE2BBBE774}"/>
              </a:ext>
            </a:extLst>
          </p:cNvPr>
          <p:cNvSpPr/>
          <p:nvPr/>
        </p:nvSpPr>
        <p:spPr>
          <a:xfrm>
            <a:off x="7345047" y="5122418"/>
            <a:ext cx="903478" cy="903478"/>
          </a:xfrm>
          <a:prstGeom prst="star5">
            <a:avLst/>
          </a:prstGeom>
          <a:solidFill>
            <a:srgbClr val="FFC000"/>
          </a:solidFill>
          <a:ln w="57150">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6" name="Group 105">
            <a:extLst>
              <a:ext uri="{FF2B5EF4-FFF2-40B4-BE49-F238E27FC236}">
                <a16:creationId xmlns:a16="http://schemas.microsoft.com/office/drawing/2014/main" id="{6698A8BA-9B5D-3606-2844-CAFA47B74A57}"/>
              </a:ext>
            </a:extLst>
          </p:cNvPr>
          <p:cNvGrpSpPr/>
          <p:nvPr/>
        </p:nvGrpSpPr>
        <p:grpSpPr>
          <a:xfrm>
            <a:off x="3386702" y="447121"/>
            <a:ext cx="4528839" cy="6124059"/>
            <a:chOff x="3386702" y="447121"/>
            <a:chExt cx="4528839" cy="6124059"/>
          </a:xfrm>
        </p:grpSpPr>
        <p:sp>
          <p:nvSpPr>
            <p:cNvPr id="104" name="TextBox 103">
              <a:extLst>
                <a:ext uri="{FF2B5EF4-FFF2-40B4-BE49-F238E27FC236}">
                  <a16:creationId xmlns:a16="http://schemas.microsoft.com/office/drawing/2014/main" id="{6C3DFF51-A0FB-9C65-48F7-ECA06B188C22}"/>
                </a:ext>
              </a:extLst>
            </p:cNvPr>
            <p:cNvSpPr txBox="1"/>
            <p:nvPr/>
          </p:nvSpPr>
          <p:spPr>
            <a:xfrm>
              <a:off x="3386702" y="447121"/>
              <a:ext cx="2776728" cy="461665"/>
            </a:xfrm>
            <a:prstGeom prst="rect">
              <a:avLst/>
            </a:prstGeom>
            <a:noFill/>
          </p:spPr>
          <p:txBody>
            <a:bodyPr wrap="square" rtlCol="0">
              <a:spAutoFit/>
            </a:bodyPr>
            <a:lstStyle/>
            <a:p>
              <a:r>
                <a:rPr lang="en-US" sz="2400" dirty="0">
                  <a:latin typeface="Roboto Light" panose="02000000000000000000" pitchFamily="2" charset="0"/>
                  <a:ea typeface="Roboto Light" panose="02000000000000000000" pitchFamily="2" charset="0"/>
                </a:rPr>
                <a:t>Player 1 Start</a:t>
              </a:r>
            </a:p>
          </p:txBody>
        </p:sp>
        <p:sp>
          <p:nvSpPr>
            <p:cNvPr id="105" name="TextBox 104">
              <a:extLst>
                <a:ext uri="{FF2B5EF4-FFF2-40B4-BE49-F238E27FC236}">
                  <a16:creationId xmlns:a16="http://schemas.microsoft.com/office/drawing/2014/main" id="{DA12AE63-4C17-3D55-45C4-45F22871D4CF}"/>
                </a:ext>
              </a:extLst>
            </p:cNvPr>
            <p:cNvSpPr txBox="1"/>
            <p:nvPr/>
          </p:nvSpPr>
          <p:spPr>
            <a:xfrm>
              <a:off x="5138813" y="6109515"/>
              <a:ext cx="2776728" cy="461665"/>
            </a:xfrm>
            <a:prstGeom prst="rect">
              <a:avLst/>
            </a:prstGeom>
            <a:noFill/>
          </p:spPr>
          <p:txBody>
            <a:bodyPr wrap="square" rtlCol="0">
              <a:spAutoFit/>
            </a:bodyPr>
            <a:lstStyle/>
            <a:p>
              <a:r>
                <a:rPr lang="en-US" sz="2400" dirty="0">
                  <a:latin typeface="Roboto Light" panose="02000000000000000000" pitchFamily="2" charset="0"/>
                  <a:ea typeface="Roboto Light" panose="02000000000000000000" pitchFamily="2" charset="0"/>
                </a:rPr>
                <a:t>Player 1 Finish</a:t>
              </a:r>
            </a:p>
          </p:txBody>
        </p:sp>
      </p:grpSp>
      <p:sp>
        <p:nvSpPr>
          <p:cNvPr id="111" name="Teardrop 110">
            <a:extLst>
              <a:ext uri="{FF2B5EF4-FFF2-40B4-BE49-F238E27FC236}">
                <a16:creationId xmlns:a16="http://schemas.microsoft.com/office/drawing/2014/main" id="{CDCDDA8D-959B-168E-7E12-B4F7C41ED8D4}"/>
              </a:ext>
            </a:extLst>
          </p:cNvPr>
          <p:cNvSpPr/>
          <p:nvPr/>
        </p:nvSpPr>
        <p:spPr>
          <a:xfrm>
            <a:off x="4565534" y="1665914"/>
            <a:ext cx="91440" cy="91440"/>
          </a:xfrm>
          <a:prstGeom prst="teardrop">
            <a:avLst/>
          </a:prstGeom>
          <a:solidFill>
            <a:schemeClr val="accent3">
              <a:lumMod val="60000"/>
              <a:lumOff val="4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ardrop 112">
            <a:extLst>
              <a:ext uri="{FF2B5EF4-FFF2-40B4-BE49-F238E27FC236}">
                <a16:creationId xmlns:a16="http://schemas.microsoft.com/office/drawing/2014/main" id="{DD02A2CD-7DB6-99D2-57BB-8C475EDAD43E}"/>
              </a:ext>
            </a:extLst>
          </p:cNvPr>
          <p:cNvSpPr/>
          <p:nvPr/>
        </p:nvSpPr>
        <p:spPr>
          <a:xfrm>
            <a:off x="5080386" y="1703197"/>
            <a:ext cx="91440" cy="91440"/>
          </a:xfrm>
          <a:prstGeom prst="teardrop">
            <a:avLst/>
          </a:prstGeom>
          <a:solidFill>
            <a:schemeClr val="accent3">
              <a:lumMod val="60000"/>
              <a:lumOff val="4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ardrop 113">
            <a:extLst>
              <a:ext uri="{FF2B5EF4-FFF2-40B4-BE49-F238E27FC236}">
                <a16:creationId xmlns:a16="http://schemas.microsoft.com/office/drawing/2014/main" id="{35EB490F-3520-CE34-793B-05A156643D07}"/>
              </a:ext>
            </a:extLst>
          </p:cNvPr>
          <p:cNvSpPr/>
          <p:nvPr/>
        </p:nvSpPr>
        <p:spPr>
          <a:xfrm>
            <a:off x="5080386" y="2377262"/>
            <a:ext cx="91440" cy="91440"/>
          </a:xfrm>
          <a:prstGeom prst="teardrop">
            <a:avLst/>
          </a:prstGeom>
          <a:solidFill>
            <a:schemeClr val="accent3">
              <a:lumMod val="60000"/>
              <a:lumOff val="4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ardrop 114">
            <a:extLst>
              <a:ext uri="{FF2B5EF4-FFF2-40B4-BE49-F238E27FC236}">
                <a16:creationId xmlns:a16="http://schemas.microsoft.com/office/drawing/2014/main" id="{4D69993A-6207-80AA-A834-A9490CDEC079}"/>
              </a:ext>
            </a:extLst>
          </p:cNvPr>
          <p:cNvSpPr/>
          <p:nvPr/>
        </p:nvSpPr>
        <p:spPr>
          <a:xfrm>
            <a:off x="5624451" y="2377262"/>
            <a:ext cx="91440" cy="91440"/>
          </a:xfrm>
          <a:prstGeom prst="teardrop">
            <a:avLst/>
          </a:prstGeom>
          <a:solidFill>
            <a:schemeClr val="accent3">
              <a:lumMod val="60000"/>
              <a:lumOff val="4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ardrop 115">
            <a:extLst>
              <a:ext uri="{FF2B5EF4-FFF2-40B4-BE49-F238E27FC236}">
                <a16:creationId xmlns:a16="http://schemas.microsoft.com/office/drawing/2014/main" id="{3D3CBE1E-9573-D7E4-5EE1-815662AA12E0}"/>
              </a:ext>
            </a:extLst>
          </p:cNvPr>
          <p:cNvSpPr/>
          <p:nvPr/>
        </p:nvSpPr>
        <p:spPr>
          <a:xfrm>
            <a:off x="4536321" y="2838870"/>
            <a:ext cx="91440" cy="91440"/>
          </a:xfrm>
          <a:prstGeom prst="teardrop">
            <a:avLst/>
          </a:prstGeom>
          <a:solidFill>
            <a:schemeClr val="accent3">
              <a:lumMod val="60000"/>
              <a:lumOff val="4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eardrop 116">
            <a:extLst>
              <a:ext uri="{FF2B5EF4-FFF2-40B4-BE49-F238E27FC236}">
                <a16:creationId xmlns:a16="http://schemas.microsoft.com/office/drawing/2014/main" id="{408836F0-9125-D7E3-0A3E-CF789CE91DF7}"/>
              </a:ext>
            </a:extLst>
          </p:cNvPr>
          <p:cNvSpPr/>
          <p:nvPr/>
        </p:nvSpPr>
        <p:spPr>
          <a:xfrm>
            <a:off x="5044395" y="2838870"/>
            <a:ext cx="91440" cy="91440"/>
          </a:xfrm>
          <a:prstGeom prst="teardrop">
            <a:avLst/>
          </a:prstGeom>
          <a:solidFill>
            <a:schemeClr val="accent3">
              <a:lumMod val="60000"/>
              <a:lumOff val="4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ardrop 117">
            <a:extLst>
              <a:ext uri="{FF2B5EF4-FFF2-40B4-BE49-F238E27FC236}">
                <a16:creationId xmlns:a16="http://schemas.microsoft.com/office/drawing/2014/main" id="{59863B52-8E08-463E-A2D5-BC6EC44F4D4A}"/>
              </a:ext>
            </a:extLst>
          </p:cNvPr>
          <p:cNvSpPr/>
          <p:nvPr/>
        </p:nvSpPr>
        <p:spPr>
          <a:xfrm>
            <a:off x="5604962" y="2838870"/>
            <a:ext cx="91440" cy="91440"/>
          </a:xfrm>
          <a:prstGeom prst="teardrop">
            <a:avLst/>
          </a:prstGeom>
          <a:solidFill>
            <a:schemeClr val="accent3">
              <a:lumMod val="60000"/>
              <a:lumOff val="4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ardrop 118">
            <a:extLst>
              <a:ext uri="{FF2B5EF4-FFF2-40B4-BE49-F238E27FC236}">
                <a16:creationId xmlns:a16="http://schemas.microsoft.com/office/drawing/2014/main" id="{43835B91-6EBA-0CC5-42F0-1EF3DF525149}"/>
              </a:ext>
            </a:extLst>
          </p:cNvPr>
          <p:cNvSpPr/>
          <p:nvPr/>
        </p:nvSpPr>
        <p:spPr>
          <a:xfrm>
            <a:off x="6163430" y="1705853"/>
            <a:ext cx="91440" cy="91440"/>
          </a:xfrm>
          <a:prstGeom prst="teardrop">
            <a:avLst/>
          </a:prstGeom>
          <a:solidFill>
            <a:schemeClr val="accent3">
              <a:lumMod val="60000"/>
              <a:lumOff val="4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eardrop 119">
            <a:extLst>
              <a:ext uri="{FF2B5EF4-FFF2-40B4-BE49-F238E27FC236}">
                <a16:creationId xmlns:a16="http://schemas.microsoft.com/office/drawing/2014/main" id="{A14E3DDA-C316-5B2E-9F26-67E1D6D1E8F4}"/>
              </a:ext>
            </a:extLst>
          </p:cNvPr>
          <p:cNvSpPr/>
          <p:nvPr/>
        </p:nvSpPr>
        <p:spPr>
          <a:xfrm>
            <a:off x="6778509" y="1703197"/>
            <a:ext cx="91440" cy="91440"/>
          </a:xfrm>
          <a:prstGeom prst="teardrop">
            <a:avLst/>
          </a:prstGeom>
          <a:solidFill>
            <a:schemeClr val="accent3">
              <a:lumMod val="60000"/>
              <a:lumOff val="4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ardrop 120">
            <a:extLst>
              <a:ext uri="{FF2B5EF4-FFF2-40B4-BE49-F238E27FC236}">
                <a16:creationId xmlns:a16="http://schemas.microsoft.com/office/drawing/2014/main" id="{FF7F7A17-E979-9348-CBAE-B4EE4A439C22}"/>
              </a:ext>
            </a:extLst>
          </p:cNvPr>
          <p:cNvSpPr/>
          <p:nvPr/>
        </p:nvSpPr>
        <p:spPr>
          <a:xfrm>
            <a:off x="6169905" y="2026140"/>
            <a:ext cx="91440" cy="91440"/>
          </a:xfrm>
          <a:prstGeom prst="teardrop">
            <a:avLst/>
          </a:prstGeom>
          <a:solidFill>
            <a:schemeClr val="accent3">
              <a:lumMod val="60000"/>
              <a:lumOff val="4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ardrop 121">
            <a:extLst>
              <a:ext uri="{FF2B5EF4-FFF2-40B4-BE49-F238E27FC236}">
                <a16:creationId xmlns:a16="http://schemas.microsoft.com/office/drawing/2014/main" id="{4D207328-B208-D02E-7B5C-2F260AAD58FA}"/>
              </a:ext>
            </a:extLst>
          </p:cNvPr>
          <p:cNvSpPr/>
          <p:nvPr/>
        </p:nvSpPr>
        <p:spPr>
          <a:xfrm>
            <a:off x="6778509" y="2015212"/>
            <a:ext cx="91440" cy="91440"/>
          </a:xfrm>
          <a:prstGeom prst="teardrop">
            <a:avLst/>
          </a:prstGeom>
          <a:solidFill>
            <a:schemeClr val="accent3">
              <a:lumMod val="60000"/>
              <a:lumOff val="4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ardrop 122">
            <a:extLst>
              <a:ext uri="{FF2B5EF4-FFF2-40B4-BE49-F238E27FC236}">
                <a16:creationId xmlns:a16="http://schemas.microsoft.com/office/drawing/2014/main" id="{3302F7E4-5CF3-FCC1-6E31-6432CE0E16CB}"/>
              </a:ext>
            </a:extLst>
          </p:cNvPr>
          <p:cNvSpPr/>
          <p:nvPr/>
        </p:nvSpPr>
        <p:spPr>
          <a:xfrm>
            <a:off x="5981069" y="2335629"/>
            <a:ext cx="91440" cy="91440"/>
          </a:xfrm>
          <a:prstGeom prst="teardrop">
            <a:avLst/>
          </a:prstGeom>
          <a:solidFill>
            <a:schemeClr val="accent3">
              <a:lumMod val="60000"/>
              <a:lumOff val="4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ardrop 123">
            <a:extLst>
              <a:ext uri="{FF2B5EF4-FFF2-40B4-BE49-F238E27FC236}">
                <a16:creationId xmlns:a16="http://schemas.microsoft.com/office/drawing/2014/main" id="{05D48060-136C-730F-A771-CC31455676A1}"/>
              </a:ext>
            </a:extLst>
          </p:cNvPr>
          <p:cNvSpPr/>
          <p:nvPr/>
        </p:nvSpPr>
        <p:spPr>
          <a:xfrm>
            <a:off x="5974594" y="2566098"/>
            <a:ext cx="91440" cy="91440"/>
          </a:xfrm>
          <a:prstGeom prst="teardrop">
            <a:avLst/>
          </a:prstGeom>
          <a:solidFill>
            <a:schemeClr val="accent3">
              <a:lumMod val="60000"/>
              <a:lumOff val="4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Teardrop 124">
            <a:extLst>
              <a:ext uri="{FF2B5EF4-FFF2-40B4-BE49-F238E27FC236}">
                <a16:creationId xmlns:a16="http://schemas.microsoft.com/office/drawing/2014/main" id="{E4A145AF-9C10-CCFF-71EB-C1C3649A0C5A}"/>
              </a:ext>
            </a:extLst>
          </p:cNvPr>
          <p:cNvSpPr/>
          <p:nvPr/>
        </p:nvSpPr>
        <p:spPr>
          <a:xfrm>
            <a:off x="5974594" y="2855588"/>
            <a:ext cx="91440" cy="91440"/>
          </a:xfrm>
          <a:prstGeom prst="teardrop">
            <a:avLst/>
          </a:prstGeom>
          <a:solidFill>
            <a:schemeClr val="accent3">
              <a:lumMod val="60000"/>
              <a:lumOff val="4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eardrop 125">
            <a:extLst>
              <a:ext uri="{FF2B5EF4-FFF2-40B4-BE49-F238E27FC236}">
                <a16:creationId xmlns:a16="http://schemas.microsoft.com/office/drawing/2014/main" id="{851BB1A8-A849-C658-0982-294B37FDA6D6}"/>
              </a:ext>
            </a:extLst>
          </p:cNvPr>
          <p:cNvSpPr/>
          <p:nvPr/>
        </p:nvSpPr>
        <p:spPr>
          <a:xfrm>
            <a:off x="6684091" y="2282844"/>
            <a:ext cx="91440" cy="91440"/>
          </a:xfrm>
          <a:prstGeom prst="teardrop">
            <a:avLst/>
          </a:prstGeom>
          <a:solidFill>
            <a:schemeClr val="accent3">
              <a:lumMod val="60000"/>
              <a:lumOff val="4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Teardrop 126">
            <a:extLst>
              <a:ext uri="{FF2B5EF4-FFF2-40B4-BE49-F238E27FC236}">
                <a16:creationId xmlns:a16="http://schemas.microsoft.com/office/drawing/2014/main" id="{6EBDA6D6-1D8B-435C-3582-B793EF5CE5DC}"/>
              </a:ext>
            </a:extLst>
          </p:cNvPr>
          <p:cNvSpPr/>
          <p:nvPr/>
        </p:nvSpPr>
        <p:spPr>
          <a:xfrm>
            <a:off x="6641222" y="2815592"/>
            <a:ext cx="91440" cy="91440"/>
          </a:xfrm>
          <a:prstGeom prst="teardrop">
            <a:avLst/>
          </a:prstGeom>
          <a:solidFill>
            <a:schemeClr val="accent3">
              <a:lumMod val="60000"/>
              <a:lumOff val="4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ardrop 127">
            <a:extLst>
              <a:ext uri="{FF2B5EF4-FFF2-40B4-BE49-F238E27FC236}">
                <a16:creationId xmlns:a16="http://schemas.microsoft.com/office/drawing/2014/main" id="{355F6820-C79D-26C6-F4C5-42DAA7E0A99A}"/>
              </a:ext>
            </a:extLst>
          </p:cNvPr>
          <p:cNvSpPr/>
          <p:nvPr/>
        </p:nvSpPr>
        <p:spPr>
          <a:xfrm>
            <a:off x="7563801" y="1620447"/>
            <a:ext cx="91440" cy="91440"/>
          </a:xfrm>
          <a:prstGeom prst="teardrop">
            <a:avLst/>
          </a:prstGeom>
          <a:solidFill>
            <a:srgbClr val="FF0000"/>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ardrop 128">
            <a:extLst>
              <a:ext uri="{FF2B5EF4-FFF2-40B4-BE49-F238E27FC236}">
                <a16:creationId xmlns:a16="http://schemas.microsoft.com/office/drawing/2014/main" id="{4D656F6C-71AE-FE36-9534-E03AB1BEA764}"/>
              </a:ext>
            </a:extLst>
          </p:cNvPr>
          <p:cNvSpPr/>
          <p:nvPr/>
        </p:nvSpPr>
        <p:spPr>
          <a:xfrm>
            <a:off x="7563801" y="1923772"/>
            <a:ext cx="91440" cy="91440"/>
          </a:xfrm>
          <a:prstGeom prst="teardrop">
            <a:avLst/>
          </a:prstGeom>
          <a:solidFill>
            <a:srgbClr val="FF0000"/>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Teardrop 129">
            <a:extLst>
              <a:ext uri="{FF2B5EF4-FFF2-40B4-BE49-F238E27FC236}">
                <a16:creationId xmlns:a16="http://schemas.microsoft.com/office/drawing/2014/main" id="{397712BE-F50C-0BAF-86BE-7BC59B72D0BC}"/>
              </a:ext>
            </a:extLst>
          </p:cNvPr>
          <p:cNvSpPr/>
          <p:nvPr/>
        </p:nvSpPr>
        <p:spPr>
          <a:xfrm>
            <a:off x="8811576" y="1917377"/>
            <a:ext cx="91440" cy="91440"/>
          </a:xfrm>
          <a:prstGeom prst="teardrop">
            <a:avLst/>
          </a:prstGeom>
          <a:solidFill>
            <a:srgbClr val="FF0000"/>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Teardrop 130">
            <a:extLst>
              <a:ext uri="{FF2B5EF4-FFF2-40B4-BE49-F238E27FC236}">
                <a16:creationId xmlns:a16="http://schemas.microsoft.com/office/drawing/2014/main" id="{119D0AAC-7305-C528-29FA-1C874A6E88DF}"/>
              </a:ext>
            </a:extLst>
          </p:cNvPr>
          <p:cNvSpPr/>
          <p:nvPr/>
        </p:nvSpPr>
        <p:spPr>
          <a:xfrm>
            <a:off x="7563801" y="2328564"/>
            <a:ext cx="91440" cy="91440"/>
          </a:xfrm>
          <a:prstGeom prst="teardrop">
            <a:avLst/>
          </a:prstGeom>
          <a:solidFill>
            <a:srgbClr val="FF0000"/>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Teardrop 131">
            <a:extLst>
              <a:ext uri="{FF2B5EF4-FFF2-40B4-BE49-F238E27FC236}">
                <a16:creationId xmlns:a16="http://schemas.microsoft.com/office/drawing/2014/main" id="{25BEA271-74BF-C85C-D5ED-FABB9ADFB35A}"/>
              </a:ext>
            </a:extLst>
          </p:cNvPr>
          <p:cNvSpPr/>
          <p:nvPr/>
        </p:nvSpPr>
        <p:spPr>
          <a:xfrm>
            <a:off x="7563801" y="2687636"/>
            <a:ext cx="91440" cy="91440"/>
          </a:xfrm>
          <a:prstGeom prst="teardrop">
            <a:avLst/>
          </a:prstGeom>
          <a:solidFill>
            <a:srgbClr val="FF0000"/>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ardrop 132">
            <a:extLst>
              <a:ext uri="{FF2B5EF4-FFF2-40B4-BE49-F238E27FC236}">
                <a16:creationId xmlns:a16="http://schemas.microsoft.com/office/drawing/2014/main" id="{A8C29795-5BD5-A77E-F78E-30D3DCE92020}"/>
              </a:ext>
            </a:extLst>
          </p:cNvPr>
          <p:cNvSpPr/>
          <p:nvPr/>
        </p:nvSpPr>
        <p:spPr>
          <a:xfrm>
            <a:off x="8047539" y="2356722"/>
            <a:ext cx="91440" cy="91440"/>
          </a:xfrm>
          <a:prstGeom prst="teardrop">
            <a:avLst/>
          </a:prstGeom>
          <a:solidFill>
            <a:srgbClr val="FF0000"/>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Teardrop 133">
            <a:extLst>
              <a:ext uri="{FF2B5EF4-FFF2-40B4-BE49-F238E27FC236}">
                <a16:creationId xmlns:a16="http://schemas.microsoft.com/office/drawing/2014/main" id="{89D35301-0F8F-967A-93B5-DB73FF90F402}"/>
              </a:ext>
            </a:extLst>
          </p:cNvPr>
          <p:cNvSpPr/>
          <p:nvPr/>
        </p:nvSpPr>
        <p:spPr>
          <a:xfrm>
            <a:off x="8857296" y="2369741"/>
            <a:ext cx="91440" cy="91440"/>
          </a:xfrm>
          <a:prstGeom prst="teardrop">
            <a:avLst/>
          </a:prstGeom>
          <a:solidFill>
            <a:srgbClr val="FF0000"/>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Teardrop 134">
            <a:extLst>
              <a:ext uri="{FF2B5EF4-FFF2-40B4-BE49-F238E27FC236}">
                <a16:creationId xmlns:a16="http://schemas.microsoft.com/office/drawing/2014/main" id="{7C64D051-D07F-5A32-AD71-B2D25C9D2A8A}"/>
              </a:ext>
            </a:extLst>
          </p:cNvPr>
          <p:cNvSpPr/>
          <p:nvPr/>
        </p:nvSpPr>
        <p:spPr>
          <a:xfrm>
            <a:off x="8137923" y="2687636"/>
            <a:ext cx="91440" cy="91440"/>
          </a:xfrm>
          <a:prstGeom prst="teardrop">
            <a:avLst/>
          </a:prstGeom>
          <a:solidFill>
            <a:srgbClr val="FF0000"/>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Teardrop 136">
            <a:extLst>
              <a:ext uri="{FF2B5EF4-FFF2-40B4-BE49-F238E27FC236}">
                <a16:creationId xmlns:a16="http://schemas.microsoft.com/office/drawing/2014/main" id="{4226797C-EB3A-A27E-79D3-04D6D6057224}"/>
              </a:ext>
            </a:extLst>
          </p:cNvPr>
          <p:cNvSpPr/>
          <p:nvPr/>
        </p:nvSpPr>
        <p:spPr>
          <a:xfrm>
            <a:off x="9099476" y="1794637"/>
            <a:ext cx="91440" cy="91440"/>
          </a:xfrm>
          <a:prstGeom prst="teardrop">
            <a:avLst/>
          </a:prstGeom>
          <a:solidFill>
            <a:srgbClr val="FF0000"/>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Teardrop 137">
            <a:extLst>
              <a:ext uri="{FF2B5EF4-FFF2-40B4-BE49-F238E27FC236}">
                <a16:creationId xmlns:a16="http://schemas.microsoft.com/office/drawing/2014/main" id="{6577FC54-CE66-CC8B-BF10-1F92AC9199FA}"/>
              </a:ext>
            </a:extLst>
          </p:cNvPr>
          <p:cNvSpPr/>
          <p:nvPr/>
        </p:nvSpPr>
        <p:spPr>
          <a:xfrm>
            <a:off x="9785052" y="1794637"/>
            <a:ext cx="91440" cy="91440"/>
          </a:xfrm>
          <a:prstGeom prst="teardrop">
            <a:avLst/>
          </a:prstGeom>
          <a:solidFill>
            <a:srgbClr val="FF0000"/>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Teardrop 138">
            <a:extLst>
              <a:ext uri="{FF2B5EF4-FFF2-40B4-BE49-F238E27FC236}">
                <a16:creationId xmlns:a16="http://schemas.microsoft.com/office/drawing/2014/main" id="{F5D7B98C-F1D5-52D4-6986-BC969FAEEBFD}"/>
              </a:ext>
            </a:extLst>
          </p:cNvPr>
          <p:cNvSpPr/>
          <p:nvPr/>
        </p:nvSpPr>
        <p:spPr>
          <a:xfrm>
            <a:off x="9092604" y="2120610"/>
            <a:ext cx="91440" cy="91440"/>
          </a:xfrm>
          <a:prstGeom prst="teardrop">
            <a:avLst/>
          </a:prstGeom>
          <a:solidFill>
            <a:srgbClr val="FF0000"/>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Teardrop 139">
            <a:extLst>
              <a:ext uri="{FF2B5EF4-FFF2-40B4-BE49-F238E27FC236}">
                <a16:creationId xmlns:a16="http://schemas.microsoft.com/office/drawing/2014/main" id="{90F05CC6-E809-0DA8-E631-1719AD051681}"/>
              </a:ext>
            </a:extLst>
          </p:cNvPr>
          <p:cNvSpPr/>
          <p:nvPr/>
        </p:nvSpPr>
        <p:spPr>
          <a:xfrm>
            <a:off x="9785052" y="2120610"/>
            <a:ext cx="91440" cy="91440"/>
          </a:xfrm>
          <a:prstGeom prst="teardrop">
            <a:avLst/>
          </a:prstGeom>
          <a:solidFill>
            <a:srgbClr val="FF0000"/>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Teardrop 140">
            <a:extLst>
              <a:ext uri="{FF2B5EF4-FFF2-40B4-BE49-F238E27FC236}">
                <a16:creationId xmlns:a16="http://schemas.microsoft.com/office/drawing/2014/main" id="{0C589CD8-2C31-1785-4758-02E130CF4FE8}"/>
              </a:ext>
            </a:extLst>
          </p:cNvPr>
          <p:cNvSpPr/>
          <p:nvPr/>
        </p:nvSpPr>
        <p:spPr>
          <a:xfrm>
            <a:off x="9068792" y="2522520"/>
            <a:ext cx="91440" cy="91440"/>
          </a:xfrm>
          <a:prstGeom prst="teardrop">
            <a:avLst/>
          </a:prstGeom>
          <a:solidFill>
            <a:srgbClr val="FF0000"/>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Teardrop 141">
            <a:extLst>
              <a:ext uri="{FF2B5EF4-FFF2-40B4-BE49-F238E27FC236}">
                <a16:creationId xmlns:a16="http://schemas.microsoft.com/office/drawing/2014/main" id="{94D583BE-AAA2-1E8F-FED5-0D865EFD30EF}"/>
              </a:ext>
            </a:extLst>
          </p:cNvPr>
          <p:cNvSpPr/>
          <p:nvPr/>
        </p:nvSpPr>
        <p:spPr>
          <a:xfrm>
            <a:off x="9657457" y="2522520"/>
            <a:ext cx="91440" cy="91440"/>
          </a:xfrm>
          <a:prstGeom prst="teardrop">
            <a:avLst/>
          </a:prstGeom>
          <a:solidFill>
            <a:srgbClr val="FF0000"/>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Teardrop 142">
            <a:extLst>
              <a:ext uri="{FF2B5EF4-FFF2-40B4-BE49-F238E27FC236}">
                <a16:creationId xmlns:a16="http://schemas.microsoft.com/office/drawing/2014/main" id="{0E806269-44B6-7864-048C-F398691838C3}"/>
              </a:ext>
            </a:extLst>
          </p:cNvPr>
          <p:cNvSpPr/>
          <p:nvPr/>
        </p:nvSpPr>
        <p:spPr>
          <a:xfrm>
            <a:off x="4460733" y="3738813"/>
            <a:ext cx="91440" cy="91440"/>
          </a:xfrm>
          <a:prstGeom prst="teardrop">
            <a:avLst/>
          </a:prstGeom>
          <a:solidFill>
            <a:srgbClr val="0070C0"/>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Teardrop 143">
            <a:extLst>
              <a:ext uri="{FF2B5EF4-FFF2-40B4-BE49-F238E27FC236}">
                <a16:creationId xmlns:a16="http://schemas.microsoft.com/office/drawing/2014/main" id="{F4ECB8A6-AADA-C9BF-80AC-3F3FD2936342}"/>
              </a:ext>
            </a:extLst>
          </p:cNvPr>
          <p:cNvSpPr/>
          <p:nvPr/>
        </p:nvSpPr>
        <p:spPr>
          <a:xfrm>
            <a:off x="4444881" y="4759198"/>
            <a:ext cx="91440" cy="91440"/>
          </a:xfrm>
          <a:prstGeom prst="teardrop">
            <a:avLst/>
          </a:prstGeom>
          <a:solidFill>
            <a:srgbClr val="0070C0"/>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Teardrop 144">
            <a:extLst>
              <a:ext uri="{FF2B5EF4-FFF2-40B4-BE49-F238E27FC236}">
                <a16:creationId xmlns:a16="http://schemas.microsoft.com/office/drawing/2014/main" id="{441AAAB0-744F-6D47-57B7-49964ED103D6}"/>
              </a:ext>
            </a:extLst>
          </p:cNvPr>
          <p:cNvSpPr/>
          <p:nvPr/>
        </p:nvSpPr>
        <p:spPr>
          <a:xfrm>
            <a:off x="4952955" y="4742480"/>
            <a:ext cx="91440" cy="91440"/>
          </a:xfrm>
          <a:prstGeom prst="teardrop">
            <a:avLst/>
          </a:prstGeom>
          <a:solidFill>
            <a:srgbClr val="0070C0"/>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Teardrop 145">
            <a:extLst>
              <a:ext uri="{FF2B5EF4-FFF2-40B4-BE49-F238E27FC236}">
                <a16:creationId xmlns:a16="http://schemas.microsoft.com/office/drawing/2014/main" id="{DFF6A77B-4870-B285-AFC7-1A40A3F8B8E3}"/>
              </a:ext>
            </a:extLst>
          </p:cNvPr>
          <p:cNvSpPr/>
          <p:nvPr/>
        </p:nvSpPr>
        <p:spPr>
          <a:xfrm>
            <a:off x="5313392" y="3830253"/>
            <a:ext cx="91440" cy="91440"/>
          </a:xfrm>
          <a:prstGeom prst="teardrop">
            <a:avLst/>
          </a:prstGeom>
          <a:solidFill>
            <a:srgbClr val="0070C0"/>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Teardrop 146">
            <a:extLst>
              <a:ext uri="{FF2B5EF4-FFF2-40B4-BE49-F238E27FC236}">
                <a16:creationId xmlns:a16="http://schemas.microsoft.com/office/drawing/2014/main" id="{01C5E97A-AF66-11A1-9E45-F181A3A7990C}"/>
              </a:ext>
            </a:extLst>
          </p:cNvPr>
          <p:cNvSpPr/>
          <p:nvPr/>
        </p:nvSpPr>
        <p:spPr>
          <a:xfrm>
            <a:off x="5313392" y="4452884"/>
            <a:ext cx="91440" cy="91440"/>
          </a:xfrm>
          <a:prstGeom prst="teardrop">
            <a:avLst/>
          </a:prstGeom>
          <a:solidFill>
            <a:srgbClr val="0070C0"/>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Teardrop 147">
            <a:extLst>
              <a:ext uri="{FF2B5EF4-FFF2-40B4-BE49-F238E27FC236}">
                <a16:creationId xmlns:a16="http://schemas.microsoft.com/office/drawing/2014/main" id="{E1544934-E740-A23D-E81A-5BC88CD44524}"/>
              </a:ext>
            </a:extLst>
          </p:cNvPr>
          <p:cNvSpPr/>
          <p:nvPr/>
        </p:nvSpPr>
        <p:spPr>
          <a:xfrm>
            <a:off x="6212162" y="3742709"/>
            <a:ext cx="91440" cy="91440"/>
          </a:xfrm>
          <a:prstGeom prst="teardrop">
            <a:avLst/>
          </a:prstGeom>
          <a:solidFill>
            <a:srgbClr val="0070C0"/>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Teardrop 148">
            <a:extLst>
              <a:ext uri="{FF2B5EF4-FFF2-40B4-BE49-F238E27FC236}">
                <a16:creationId xmlns:a16="http://schemas.microsoft.com/office/drawing/2014/main" id="{3CDA36C4-9F4B-C2D7-C392-DC2304C9FF9B}"/>
              </a:ext>
            </a:extLst>
          </p:cNvPr>
          <p:cNvSpPr/>
          <p:nvPr/>
        </p:nvSpPr>
        <p:spPr>
          <a:xfrm>
            <a:off x="6215625" y="4897135"/>
            <a:ext cx="91440" cy="91440"/>
          </a:xfrm>
          <a:prstGeom prst="teardrop">
            <a:avLst/>
          </a:prstGeom>
          <a:solidFill>
            <a:srgbClr val="0070C0"/>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eardrop 149">
            <a:extLst>
              <a:ext uri="{FF2B5EF4-FFF2-40B4-BE49-F238E27FC236}">
                <a16:creationId xmlns:a16="http://schemas.microsoft.com/office/drawing/2014/main" id="{7608B54D-FA89-1D29-39C2-D1C53D9957F7}"/>
              </a:ext>
            </a:extLst>
          </p:cNvPr>
          <p:cNvSpPr/>
          <p:nvPr/>
        </p:nvSpPr>
        <p:spPr>
          <a:xfrm>
            <a:off x="7322733" y="3651096"/>
            <a:ext cx="91440" cy="91440"/>
          </a:xfrm>
          <a:prstGeom prst="teardrop">
            <a:avLst/>
          </a:prstGeom>
          <a:solidFill>
            <a:schemeClr val="accent5">
              <a:lumMod val="60000"/>
              <a:lumOff val="4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Teardrop 150">
            <a:extLst>
              <a:ext uri="{FF2B5EF4-FFF2-40B4-BE49-F238E27FC236}">
                <a16:creationId xmlns:a16="http://schemas.microsoft.com/office/drawing/2014/main" id="{237C8BAD-FF84-6714-9D67-A199451391DD}"/>
              </a:ext>
            </a:extLst>
          </p:cNvPr>
          <p:cNvSpPr/>
          <p:nvPr/>
        </p:nvSpPr>
        <p:spPr>
          <a:xfrm>
            <a:off x="7299327" y="4509008"/>
            <a:ext cx="91440" cy="91440"/>
          </a:xfrm>
          <a:prstGeom prst="teardrop">
            <a:avLst/>
          </a:prstGeom>
          <a:solidFill>
            <a:schemeClr val="accent5">
              <a:lumMod val="60000"/>
              <a:lumOff val="4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Teardrop 151">
            <a:extLst>
              <a:ext uri="{FF2B5EF4-FFF2-40B4-BE49-F238E27FC236}">
                <a16:creationId xmlns:a16="http://schemas.microsoft.com/office/drawing/2014/main" id="{FE4D3C8E-3303-5551-AEAC-8480B96C4C06}"/>
              </a:ext>
            </a:extLst>
          </p:cNvPr>
          <p:cNvSpPr/>
          <p:nvPr/>
        </p:nvSpPr>
        <p:spPr>
          <a:xfrm>
            <a:off x="7299327" y="4759198"/>
            <a:ext cx="91440" cy="91440"/>
          </a:xfrm>
          <a:prstGeom prst="teardrop">
            <a:avLst/>
          </a:prstGeom>
          <a:solidFill>
            <a:schemeClr val="accent5">
              <a:lumMod val="60000"/>
              <a:lumOff val="4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Teardrop 152">
            <a:extLst>
              <a:ext uri="{FF2B5EF4-FFF2-40B4-BE49-F238E27FC236}">
                <a16:creationId xmlns:a16="http://schemas.microsoft.com/office/drawing/2014/main" id="{0174CBBF-F087-5C27-80ED-C3EF9E150135}"/>
              </a:ext>
            </a:extLst>
          </p:cNvPr>
          <p:cNvSpPr/>
          <p:nvPr/>
        </p:nvSpPr>
        <p:spPr>
          <a:xfrm>
            <a:off x="7965687" y="3679771"/>
            <a:ext cx="91440" cy="91440"/>
          </a:xfrm>
          <a:prstGeom prst="teardrop">
            <a:avLst/>
          </a:prstGeom>
          <a:solidFill>
            <a:schemeClr val="accent5">
              <a:lumMod val="60000"/>
              <a:lumOff val="4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Teardrop 153">
            <a:extLst>
              <a:ext uri="{FF2B5EF4-FFF2-40B4-BE49-F238E27FC236}">
                <a16:creationId xmlns:a16="http://schemas.microsoft.com/office/drawing/2014/main" id="{7295ED1B-AFCA-A14B-697E-BDCD80C43CA3}"/>
              </a:ext>
            </a:extLst>
          </p:cNvPr>
          <p:cNvSpPr/>
          <p:nvPr/>
        </p:nvSpPr>
        <p:spPr>
          <a:xfrm>
            <a:off x="7942507" y="4739178"/>
            <a:ext cx="91440" cy="91440"/>
          </a:xfrm>
          <a:prstGeom prst="teardrop">
            <a:avLst/>
          </a:prstGeom>
          <a:solidFill>
            <a:schemeClr val="accent5">
              <a:lumMod val="60000"/>
              <a:lumOff val="4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Teardrop 154">
            <a:extLst>
              <a:ext uri="{FF2B5EF4-FFF2-40B4-BE49-F238E27FC236}">
                <a16:creationId xmlns:a16="http://schemas.microsoft.com/office/drawing/2014/main" id="{5C9F4107-0B89-2757-D9BE-3513A98996A4}"/>
              </a:ext>
            </a:extLst>
          </p:cNvPr>
          <p:cNvSpPr/>
          <p:nvPr/>
        </p:nvSpPr>
        <p:spPr>
          <a:xfrm>
            <a:off x="8720136" y="3693093"/>
            <a:ext cx="91440" cy="91440"/>
          </a:xfrm>
          <a:prstGeom prst="teardrop">
            <a:avLst/>
          </a:prstGeom>
          <a:solidFill>
            <a:schemeClr val="tx1">
              <a:lumMod val="75000"/>
              <a:lumOff val="25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ardrop 155">
            <a:extLst>
              <a:ext uri="{FF2B5EF4-FFF2-40B4-BE49-F238E27FC236}">
                <a16:creationId xmlns:a16="http://schemas.microsoft.com/office/drawing/2014/main" id="{844C8E6F-3154-2BF3-3BE2-DF62FA0478AB}"/>
              </a:ext>
            </a:extLst>
          </p:cNvPr>
          <p:cNvSpPr/>
          <p:nvPr/>
        </p:nvSpPr>
        <p:spPr>
          <a:xfrm>
            <a:off x="9383145" y="3694057"/>
            <a:ext cx="91440" cy="91440"/>
          </a:xfrm>
          <a:prstGeom prst="teardrop">
            <a:avLst/>
          </a:prstGeom>
          <a:solidFill>
            <a:schemeClr val="tx1">
              <a:lumMod val="75000"/>
              <a:lumOff val="25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ardrop 156">
            <a:extLst>
              <a:ext uri="{FF2B5EF4-FFF2-40B4-BE49-F238E27FC236}">
                <a16:creationId xmlns:a16="http://schemas.microsoft.com/office/drawing/2014/main" id="{EEB0D719-6C97-8712-D75C-20D749D3B00C}"/>
              </a:ext>
            </a:extLst>
          </p:cNvPr>
          <p:cNvSpPr/>
          <p:nvPr/>
        </p:nvSpPr>
        <p:spPr>
          <a:xfrm>
            <a:off x="8720136" y="4079196"/>
            <a:ext cx="91440" cy="91440"/>
          </a:xfrm>
          <a:prstGeom prst="teardrop">
            <a:avLst/>
          </a:prstGeom>
          <a:solidFill>
            <a:schemeClr val="tx1">
              <a:lumMod val="75000"/>
              <a:lumOff val="25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Teardrop 157">
            <a:extLst>
              <a:ext uri="{FF2B5EF4-FFF2-40B4-BE49-F238E27FC236}">
                <a16:creationId xmlns:a16="http://schemas.microsoft.com/office/drawing/2014/main" id="{35DF81D1-B354-EA01-3FAD-C2E17CF290D2}"/>
              </a:ext>
            </a:extLst>
          </p:cNvPr>
          <p:cNvSpPr/>
          <p:nvPr/>
        </p:nvSpPr>
        <p:spPr>
          <a:xfrm>
            <a:off x="10025627" y="4079196"/>
            <a:ext cx="91440" cy="91440"/>
          </a:xfrm>
          <a:prstGeom prst="teardrop">
            <a:avLst/>
          </a:prstGeom>
          <a:solidFill>
            <a:schemeClr val="tx1">
              <a:lumMod val="75000"/>
              <a:lumOff val="25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Teardrop 158">
            <a:extLst>
              <a:ext uri="{FF2B5EF4-FFF2-40B4-BE49-F238E27FC236}">
                <a16:creationId xmlns:a16="http://schemas.microsoft.com/office/drawing/2014/main" id="{F65FCB3E-8F56-CD76-77E7-459C4E95FCC3}"/>
              </a:ext>
            </a:extLst>
          </p:cNvPr>
          <p:cNvSpPr/>
          <p:nvPr/>
        </p:nvSpPr>
        <p:spPr>
          <a:xfrm>
            <a:off x="8720136" y="4641979"/>
            <a:ext cx="91440" cy="91440"/>
          </a:xfrm>
          <a:prstGeom prst="teardrop">
            <a:avLst/>
          </a:prstGeom>
          <a:solidFill>
            <a:schemeClr val="tx1">
              <a:lumMod val="75000"/>
              <a:lumOff val="25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Teardrop 159">
            <a:extLst>
              <a:ext uri="{FF2B5EF4-FFF2-40B4-BE49-F238E27FC236}">
                <a16:creationId xmlns:a16="http://schemas.microsoft.com/office/drawing/2014/main" id="{9A2CF117-AA0A-28E3-8EC9-AC8379B49F2F}"/>
              </a:ext>
            </a:extLst>
          </p:cNvPr>
          <p:cNvSpPr/>
          <p:nvPr/>
        </p:nvSpPr>
        <p:spPr>
          <a:xfrm>
            <a:off x="10025627" y="4667758"/>
            <a:ext cx="91440" cy="91440"/>
          </a:xfrm>
          <a:prstGeom prst="teardrop">
            <a:avLst/>
          </a:prstGeom>
          <a:solidFill>
            <a:schemeClr val="tx1">
              <a:lumMod val="75000"/>
              <a:lumOff val="25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Star: 5 Points 72">
            <a:extLst>
              <a:ext uri="{FF2B5EF4-FFF2-40B4-BE49-F238E27FC236}">
                <a16:creationId xmlns:a16="http://schemas.microsoft.com/office/drawing/2014/main" id="{A89D644C-69C9-C3F5-0B6B-14BB2BF40C13}"/>
              </a:ext>
            </a:extLst>
          </p:cNvPr>
          <p:cNvSpPr/>
          <p:nvPr/>
        </p:nvSpPr>
        <p:spPr>
          <a:xfrm>
            <a:off x="3943477" y="5122418"/>
            <a:ext cx="903478" cy="903478"/>
          </a:xfrm>
          <a:prstGeom prst="star5">
            <a:avLst/>
          </a:prstGeom>
          <a:solidFill>
            <a:srgbClr val="FFC000"/>
          </a:solidFill>
          <a:ln w="57150">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ardrop 1">
            <a:extLst>
              <a:ext uri="{FF2B5EF4-FFF2-40B4-BE49-F238E27FC236}">
                <a16:creationId xmlns:a16="http://schemas.microsoft.com/office/drawing/2014/main" id="{D94F251D-84D7-9FE4-7385-AF6A0B97C6B3}"/>
              </a:ext>
            </a:extLst>
          </p:cNvPr>
          <p:cNvSpPr/>
          <p:nvPr/>
        </p:nvSpPr>
        <p:spPr>
          <a:xfrm>
            <a:off x="4546922" y="1958553"/>
            <a:ext cx="91440" cy="91440"/>
          </a:xfrm>
          <a:prstGeom prst="teardrop">
            <a:avLst/>
          </a:prstGeom>
          <a:solidFill>
            <a:schemeClr val="accent3">
              <a:lumMod val="60000"/>
              <a:lumOff val="4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7D100DC8-7F37-017B-A183-7F08FD63796E}"/>
              </a:ext>
            </a:extLst>
          </p:cNvPr>
          <p:cNvCxnSpPr>
            <a:stCxn id="111" idx="2"/>
            <a:endCxn id="2" idx="6"/>
          </p:cNvCxnSpPr>
          <p:nvPr/>
        </p:nvCxnSpPr>
        <p:spPr>
          <a:xfrm flipH="1">
            <a:off x="4592642" y="1757354"/>
            <a:ext cx="18612" cy="201199"/>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1A455318-4C17-C7C4-9F27-C5826A759244}"/>
              </a:ext>
            </a:extLst>
          </p:cNvPr>
          <p:cNvCxnSpPr>
            <a:cxnSpLocks/>
            <a:endCxn id="112" idx="6"/>
          </p:cNvCxnSpPr>
          <p:nvPr/>
        </p:nvCxnSpPr>
        <p:spPr>
          <a:xfrm flipH="1">
            <a:off x="4582041" y="2051687"/>
            <a:ext cx="2706" cy="325575"/>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758711D8-1ECF-18D7-5091-A37301EDBE30}"/>
              </a:ext>
            </a:extLst>
          </p:cNvPr>
          <p:cNvCxnSpPr>
            <a:cxnSpLocks/>
            <a:stCxn id="112" idx="2"/>
            <a:endCxn id="113" idx="3"/>
          </p:cNvCxnSpPr>
          <p:nvPr/>
        </p:nvCxnSpPr>
        <p:spPr>
          <a:xfrm flipV="1">
            <a:off x="4582041" y="1781246"/>
            <a:ext cx="511736" cy="687456"/>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4088F888-9282-4DDC-A105-A01296532720}"/>
              </a:ext>
            </a:extLst>
          </p:cNvPr>
          <p:cNvCxnSpPr>
            <a:cxnSpLocks/>
            <a:stCxn id="113" idx="2"/>
            <a:endCxn id="114" idx="6"/>
          </p:cNvCxnSpPr>
          <p:nvPr/>
        </p:nvCxnSpPr>
        <p:spPr>
          <a:xfrm>
            <a:off x="5126106" y="1794637"/>
            <a:ext cx="0" cy="582625"/>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6D308B72-D59F-A667-4D52-295AB1CC353A}"/>
              </a:ext>
            </a:extLst>
          </p:cNvPr>
          <p:cNvCxnSpPr>
            <a:cxnSpLocks/>
            <a:stCxn id="114" idx="0"/>
            <a:endCxn id="115" idx="4"/>
          </p:cNvCxnSpPr>
          <p:nvPr/>
        </p:nvCxnSpPr>
        <p:spPr>
          <a:xfrm>
            <a:off x="5171826" y="2422982"/>
            <a:ext cx="452625" cy="0"/>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A45083D5-3907-9EA1-30CE-188372F514DB}"/>
              </a:ext>
            </a:extLst>
          </p:cNvPr>
          <p:cNvCxnSpPr>
            <a:cxnSpLocks/>
            <a:stCxn id="115" idx="3"/>
            <a:endCxn id="116" idx="7"/>
          </p:cNvCxnSpPr>
          <p:nvPr/>
        </p:nvCxnSpPr>
        <p:spPr>
          <a:xfrm flipH="1">
            <a:off x="4627761" y="2455311"/>
            <a:ext cx="1010081" cy="383559"/>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120AED31-A1B5-C1DA-1A2D-C52AC2822234}"/>
              </a:ext>
            </a:extLst>
          </p:cNvPr>
          <p:cNvCxnSpPr>
            <a:cxnSpLocks/>
            <a:stCxn id="116" idx="0"/>
            <a:endCxn id="117" idx="4"/>
          </p:cNvCxnSpPr>
          <p:nvPr/>
        </p:nvCxnSpPr>
        <p:spPr>
          <a:xfrm>
            <a:off x="4627761" y="2884590"/>
            <a:ext cx="416634" cy="0"/>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48760BED-7465-D978-E9BF-CE8ECBB42584}"/>
              </a:ext>
            </a:extLst>
          </p:cNvPr>
          <p:cNvCxnSpPr>
            <a:cxnSpLocks/>
            <a:stCxn id="117" idx="0"/>
            <a:endCxn id="118" idx="4"/>
          </p:cNvCxnSpPr>
          <p:nvPr/>
        </p:nvCxnSpPr>
        <p:spPr>
          <a:xfrm>
            <a:off x="5135835" y="2884590"/>
            <a:ext cx="469127" cy="0"/>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75F19461-24EE-5D60-0329-180454C22023}"/>
              </a:ext>
            </a:extLst>
          </p:cNvPr>
          <p:cNvCxnSpPr>
            <a:cxnSpLocks/>
            <a:stCxn id="119" idx="0"/>
            <a:endCxn id="120" idx="4"/>
          </p:cNvCxnSpPr>
          <p:nvPr/>
        </p:nvCxnSpPr>
        <p:spPr>
          <a:xfrm flipV="1">
            <a:off x="6254870" y="1748917"/>
            <a:ext cx="523639" cy="2656"/>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A99E1B94-E6F6-677A-6CD9-6DBC897107AE}"/>
              </a:ext>
            </a:extLst>
          </p:cNvPr>
          <p:cNvCxnSpPr>
            <a:cxnSpLocks/>
            <a:stCxn id="118" idx="0"/>
            <a:endCxn id="119" idx="3"/>
          </p:cNvCxnSpPr>
          <p:nvPr/>
        </p:nvCxnSpPr>
        <p:spPr>
          <a:xfrm flipV="1">
            <a:off x="5696402" y="1783902"/>
            <a:ext cx="480419" cy="1100688"/>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36A993E6-F83F-D66A-27B9-C4B921937BEB}"/>
              </a:ext>
            </a:extLst>
          </p:cNvPr>
          <p:cNvCxnSpPr>
            <a:cxnSpLocks/>
            <a:stCxn id="120" idx="3"/>
            <a:endCxn id="121" idx="7"/>
          </p:cNvCxnSpPr>
          <p:nvPr/>
        </p:nvCxnSpPr>
        <p:spPr>
          <a:xfrm flipH="1">
            <a:off x="6261345" y="1781246"/>
            <a:ext cx="530555" cy="244894"/>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89FE2A67-2A19-B307-8127-EEEFA225FCE0}"/>
              </a:ext>
            </a:extLst>
          </p:cNvPr>
          <p:cNvCxnSpPr>
            <a:cxnSpLocks/>
            <a:stCxn id="121" idx="0"/>
            <a:endCxn id="122" idx="4"/>
          </p:cNvCxnSpPr>
          <p:nvPr/>
        </p:nvCxnSpPr>
        <p:spPr>
          <a:xfrm flipV="1">
            <a:off x="6261345" y="2060932"/>
            <a:ext cx="517164" cy="10928"/>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6C7E41BD-7BB8-23BF-4C88-94B5A61EFA30}"/>
              </a:ext>
            </a:extLst>
          </p:cNvPr>
          <p:cNvCxnSpPr>
            <a:cxnSpLocks/>
            <a:stCxn id="122" idx="3"/>
            <a:endCxn id="123" idx="0"/>
          </p:cNvCxnSpPr>
          <p:nvPr/>
        </p:nvCxnSpPr>
        <p:spPr>
          <a:xfrm flipH="1">
            <a:off x="6072509" y="2093261"/>
            <a:ext cx="719391" cy="288088"/>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59279F6A-D6FA-61DC-CDFC-9C29BAB26DE0}"/>
              </a:ext>
            </a:extLst>
          </p:cNvPr>
          <p:cNvCxnSpPr>
            <a:cxnSpLocks/>
            <a:stCxn id="123" idx="2"/>
            <a:endCxn id="124" idx="6"/>
          </p:cNvCxnSpPr>
          <p:nvPr/>
        </p:nvCxnSpPr>
        <p:spPr>
          <a:xfrm flipH="1">
            <a:off x="6020314" y="2427069"/>
            <a:ext cx="6475" cy="139029"/>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FEA65CF9-96D6-698B-8E12-42D122AFC3FD}"/>
              </a:ext>
            </a:extLst>
          </p:cNvPr>
          <p:cNvCxnSpPr>
            <a:cxnSpLocks/>
            <a:stCxn id="128" idx="2"/>
            <a:endCxn id="129" idx="6"/>
          </p:cNvCxnSpPr>
          <p:nvPr/>
        </p:nvCxnSpPr>
        <p:spPr>
          <a:xfrm>
            <a:off x="7609521" y="1711887"/>
            <a:ext cx="0" cy="211885"/>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F5F27AAF-EF18-D098-6B52-8E5A35ED733D}"/>
              </a:ext>
            </a:extLst>
          </p:cNvPr>
          <p:cNvCxnSpPr>
            <a:cxnSpLocks/>
            <a:stCxn id="129" idx="0"/>
            <a:endCxn id="130" idx="4"/>
          </p:cNvCxnSpPr>
          <p:nvPr/>
        </p:nvCxnSpPr>
        <p:spPr>
          <a:xfrm flipV="1">
            <a:off x="7655241" y="1963097"/>
            <a:ext cx="1156335" cy="6395"/>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28E033BE-B1B2-BD90-7523-54C13D9E10DA}"/>
              </a:ext>
            </a:extLst>
          </p:cNvPr>
          <p:cNvCxnSpPr>
            <a:cxnSpLocks/>
            <a:stCxn id="130" idx="3"/>
            <a:endCxn id="131" idx="7"/>
          </p:cNvCxnSpPr>
          <p:nvPr/>
        </p:nvCxnSpPr>
        <p:spPr>
          <a:xfrm flipH="1">
            <a:off x="7655241" y="1995426"/>
            <a:ext cx="1169726" cy="333138"/>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624E0AF2-7AE5-9E7D-56F5-1CA427664916}"/>
              </a:ext>
            </a:extLst>
          </p:cNvPr>
          <p:cNvCxnSpPr>
            <a:cxnSpLocks/>
            <a:stCxn id="126" idx="2"/>
            <a:endCxn id="127" idx="6"/>
          </p:cNvCxnSpPr>
          <p:nvPr/>
        </p:nvCxnSpPr>
        <p:spPr>
          <a:xfrm flipH="1">
            <a:off x="6686942" y="2374284"/>
            <a:ext cx="42869" cy="441308"/>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9F4C4CB0-327F-BA2D-532F-64310E1DE28E}"/>
              </a:ext>
            </a:extLst>
          </p:cNvPr>
          <p:cNvCxnSpPr>
            <a:cxnSpLocks/>
            <a:stCxn id="125" idx="0"/>
            <a:endCxn id="126" idx="3"/>
          </p:cNvCxnSpPr>
          <p:nvPr/>
        </p:nvCxnSpPr>
        <p:spPr>
          <a:xfrm flipV="1">
            <a:off x="6066034" y="2360893"/>
            <a:ext cx="631448" cy="540415"/>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524C57F8-5247-00D7-73E5-1ED5CE030570}"/>
              </a:ext>
            </a:extLst>
          </p:cNvPr>
          <p:cNvCxnSpPr>
            <a:cxnSpLocks/>
            <a:stCxn id="124" idx="2"/>
            <a:endCxn id="125" idx="6"/>
          </p:cNvCxnSpPr>
          <p:nvPr/>
        </p:nvCxnSpPr>
        <p:spPr>
          <a:xfrm>
            <a:off x="6020314" y="2657538"/>
            <a:ext cx="0" cy="198050"/>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12" name="Teardrop 111">
            <a:extLst>
              <a:ext uri="{FF2B5EF4-FFF2-40B4-BE49-F238E27FC236}">
                <a16:creationId xmlns:a16="http://schemas.microsoft.com/office/drawing/2014/main" id="{631A76F2-0FBA-6431-A9B9-4CB5C1CEFE50}"/>
              </a:ext>
            </a:extLst>
          </p:cNvPr>
          <p:cNvSpPr/>
          <p:nvPr/>
        </p:nvSpPr>
        <p:spPr>
          <a:xfrm>
            <a:off x="4536321" y="2377262"/>
            <a:ext cx="91440" cy="91440"/>
          </a:xfrm>
          <a:prstGeom prst="teardrop">
            <a:avLst/>
          </a:prstGeom>
          <a:solidFill>
            <a:schemeClr val="accent3">
              <a:lumMod val="60000"/>
              <a:lumOff val="40000"/>
            </a:schemeClr>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Arrow Connector 63">
            <a:extLst>
              <a:ext uri="{FF2B5EF4-FFF2-40B4-BE49-F238E27FC236}">
                <a16:creationId xmlns:a16="http://schemas.microsoft.com/office/drawing/2014/main" id="{03570A93-0F6A-9E8D-8D9B-527F58142825}"/>
              </a:ext>
            </a:extLst>
          </p:cNvPr>
          <p:cNvCxnSpPr>
            <a:cxnSpLocks/>
            <a:stCxn id="131" idx="2"/>
            <a:endCxn id="132" idx="6"/>
          </p:cNvCxnSpPr>
          <p:nvPr/>
        </p:nvCxnSpPr>
        <p:spPr>
          <a:xfrm>
            <a:off x="7609521" y="2420004"/>
            <a:ext cx="0" cy="267632"/>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F18A98D9-8381-F81A-BB58-D9B12912296A}"/>
              </a:ext>
            </a:extLst>
          </p:cNvPr>
          <p:cNvCxnSpPr>
            <a:cxnSpLocks/>
            <a:stCxn id="132" idx="0"/>
            <a:endCxn id="133" idx="3"/>
          </p:cNvCxnSpPr>
          <p:nvPr/>
        </p:nvCxnSpPr>
        <p:spPr>
          <a:xfrm flipV="1">
            <a:off x="7655241" y="2434771"/>
            <a:ext cx="405689" cy="298585"/>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53C1C821-1F33-48E4-4D80-E079F50B462B}"/>
              </a:ext>
            </a:extLst>
          </p:cNvPr>
          <p:cNvCxnSpPr>
            <a:cxnSpLocks/>
            <a:stCxn id="133" idx="0"/>
            <a:endCxn id="134" idx="4"/>
          </p:cNvCxnSpPr>
          <p:nvPr/>
        </p:nvCxnSpPr>
        <p:spPr>
          <a:xfrm>
            <a:off x="8138979" y="2402442"/>
            <a:ext cx="718317" cy="13019"/>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F8B71BBC-2AC8-EC6E-4A4A-1E508E7F5DE1}"/>
              </a:ext>
            </a:extLst>
          </p:cNvPr>
          <p:cNvCxnSpPr>
            <a:cxnSpLocks/>
            <a:stCxn id="134" idx="3"/>
            <a:endCxn id="135" idx="7"/>
          </p:cNvCxnSpPr>
          <p:nvPr/>
        </p:nvCxnSpPr>
        <p:spPr>
          <a:xfrm flipH="1">
            <a:off x="8229363" y="2447790"/>
            <a:ext cx="641324" cy="239846"/>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36C8E6A3-7345-1E37-D5B0-8C754C98670D}"/>
              </a:ext>
            </a:extLst>
          </p:cNvPr>
          <p:cNvCxnSpPr>
            <a:cxnSpLocks/>
            <a:stCxn id="135" idx="0"/>
            <a:endCxn id="136" idx="4"/>
          </p:cNvCxnSpPr>
          <p:nvPr/>
        </p:nvCxnSpPr>
        <p:spPr>
          <a:xfrm>
            <a:off x="8229363" y="2733356"/>
            <a:ext cx="317899" cy="0"/>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a16="http://schemas.microsoft.com/office/drawing/2014/main" id="{BCBEF652-4EFC-2072-3E39-31E63D63BFA8}"/>
              </a:ext>
            </a:extLst>
          </p:cNvPr>
          <p:cNvCxnSpPr>
            <a:cxnSpLocks/>
            <a:stCxn id="137" idx="0"/>
            <a:endCxn id="138" idx="4"/>
          </p:cNvCxnSpPr>
          <p:nvPr/>
        </p:nvCxnSpPr>
        <p:spPr>
          <a:xfrm>
            <a:off x="9190916" y="1840357"/>
            <a:ext cx="594136" cy="0"/>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a:extLst>
              <a:ext uri="{FF2B5EF4-FFF2-40B4-BE49-F238E27FC236}">
                <a16:creationId xmlns:a16="http://schemas.microsoft.com/office/drawing/2014/main" id="{9B189099-5162-1A6E-E07C-1A758B3A8A66}"/>
              </a:ext>
            </a:extLst>
          </p:cNvPr>
          <p:cNvCxnSpPr>
            <a:cxnSpLocks/>
            <a:stCxn id="138" idx="3"/>
            <a:endCxn id="139" idx="7"/>
          </p:cNvCxnSpPr>
          <p:nvPr/>
        </p:nvCxnSpPr>
        <p:spPr>
          <a:xfrm flipH="1">
            <a:off x="9184044" y="1872686"/>
            <a:ext cx="614399" cy="247924"/>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7" name="Straight Arrow Connector 96">
            <a:extLst>
              <a:ext uri="{FF2B5EF4-FFF2-40B4-BE49-F238E27FC236}">
                <a16:creationId xmlns:a16="http://schemas.microsoft.com/office/drawing/2014/main" id="{41AC36A2-4E0D-79B1-5A07-D47FF73C8017}"/>
              </a:ext>
            </a:extLst>
          </p:cNvPr>
          <p:cNvCxnSpPr>
            <a:cxnSpLocks/>
            <a:stCxn id="139" idx="0"/>
            <a:endCxn id="140" idx="4"/>
          </p:cNvCxnSpPr>
          <p:nvPr/>
        </p:nvCxnSpPr>
        <p:spPr>
          <a:xfrm>
            <a:off x="9184044" y="2166330"/>
            <a:ext cx="601008" cy="0"/>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0BD46607-E107-623D-5AB1-305485D653C4}"/>
              </a:ext>
            </a:extLst>
          </p:cNvPr>
          <p:cNvCxnSpPr>
            <a:cxnSpLocks/>
            <a:stCxn id="140" idx="3"/>
            <a:endCxn id="141" idx="7"/>
          </p:cNvCxnSpPr>
          <p:nvPr/>
        </p:nvCxnSpPr>
        <p:spPr>
          <a:xfrm flipH="1">
            <a:off x="9160232" y="2198659"/>
            <a:ext cx="638211" cy="323861"/>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0" name="Straight Arrow Connector 99">
            <a:extLst>
              <a:ext uri="{FF2B5EF4-FFF2-40B4-BE49-F238E27FC236}">
                <a16:creationId xmlns:a16="http://schemas.microsoft.com/office/drawing/2014/main" id="{02FB81F9-B0F5-149F-5DA3-30E21F45AA95}"/>
              </a:ext>
            </a:extLst>
          </p:cNvPr>
          <p:cNvCxnSpPr>
            <a:cxnSpLocks/>
            <a:stCxn id="141" idx="0"/>
            <a:endCxn id="142" idx="4"/>
          </p:cNvCxnSpPr>
          <p:nvPr/>
        </p:nvCxnSpPr>
        <p:spPr>
          <a:xfrm>
            <a:off x="9160232" y="2568240"/>
            <a:ext cx="497225" cy="0"/>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C2614F2D-F1F9-7DB9-4B8C-ED79997F735D}"/>
              </a:ext>
            </a:extLst>
          </p:cNvPr>
          <p:cNvCxnSpPr>
            <a:cxnSpLocks/>
            <a:stCxn id="143" idx="2"/>
            <a:endCxn id="144" idx="6"/>
          </p:cNvCxnSpPr>
          <p:nvPr/>
        </p:nvCxnSpPr>
        <p:spPr>
          <a:xfrm flipH="1">
            <a:off x="4490601" y="3830253"/>
            <a:ext cx="15852" cy="928945"/>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A3F97DAA-CC2A-BEFB-9DC7-B7A0371CA68D}"/>
              </a:ext>
            </a:extLst>
          </p:cNvPr>
          <p:cNvCxnSpPr>
            <a:cxnSpLocks/>
            <a:stCxn id="144" idx="0"/>
            <a:endCxn id="145" idx="4"/>
          </p:cNvCxnSpPr>
          <p:nvPr/>
        </p:nvCxnSpPr>
        <p:spPr>
          <a:xfrm flipV="1">
            <a:off x="4536321" y="4788200"/>
            <a:ext cx="416634" cy="16718"/>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66" name="Freeform: Shape 165">
            <a:extLst>
              <a:ext uri="{FF2B5EF4-FFF2-40B4-BE49-F238E27FC236}">
                <a16:creationId xmlns:a16="http://schemas.microsoft.com/office/drawing/2014/main" id="{F3904E39-53FB-4699-29C4-C7F6B1FBA17F}"/>
              </a:ext>
            </a:extLst>
          </p:cNvPr>
          <p:cNvSpPr/>
          <p:nvPr/>
        </p:nvSpPr>
        <p:spPr>
          <a:xfrm>
            <a:off x="8616637" y="1872686"/>
            <a:ext cx="508296" cy="847849"/>
          </a:xfrm>
          <a:custGeom>
            <a:avLst/>
            <a:gdLst>
              <a:gd name="connsiteX0" fmla="*/ 0 w 61913"/>
              <a:gd name="connsiteY0" fmla="*/ 35718 h 35718"/>
              <a:gd name="connsiteX1" fmla="*/ 47625 w 61913"/>
              <a:gd name="connsiteY1" fmla="*/ 11906 h 35718"/>
              <a:gd name="connsiteX2" fmla="*/ 61913 w 61913"/>
              <a:gd name="connsiteY2" fmla="*/ 0 h 35718"/>
              <a:gd name="connsiteX0" fmla="*/ 0 w 61913"/>
              <a:gd name="connsiteY0" fmla="*/ 35718 h 35718"/>
              <a:gd name="connsiteX1" fmla="*/ 44161 w 61913"/>
              <a:gd name="connsiteY1" fmla="*/ 21961 h 35718"/>
              <a:gd name="connsiteX2" fmla="*/ 61913 w 61913"/>
              <a:gd name="connsiteY2" fmla="*/ 0 h 35718"/>
              <a:gd name="connsiteX0" fmla="*/ 0 w 64638"/>
              <a:gd name="connsiteY0" fmla="*/ 34837 h 34837"/>
              <a:gd name="connsiteX1" fmla="*/ 46886 w 64638"/>
              <a:gd name="connsiteY1" fmla="*/ 21961 h 34837"/>
              <a:gd name="connsiteX2" fmla="*/ 64638 w 64638"/>
              <a:gd name="connsiteY2" fmla="*/ 0 h 34837"/>
              <a:gd name="connsiteX0" fmla="*/ 0 w 64638"/>
              <a:gd name="connsiteY0" fmla="*/ 34837 h 34837"/>
              <a:gd name="connsiteX1" fmla="*/ 55970 w 64638"/>
              <a:gd name="connsiteY1" fmla="*/ 16873 h 34837"/>
              <a:gd name="connsiteX2" fmla="*/ 64638 w 64638"/>
              <a:gd name="connsiteY2" fmla="*/ 0 h 34837"/>
              <a:gd name="connsiteX0" fmla="*/ 0 w 64638"/>
              <a:gd name="connsiteY0" fmla="*/ 34837 h 34837"/>
              <a:gd name="connsiteX1" fmla="*/ 55970 w 64638"/>
              <a:gd name="connsiteY1" fmla="*/ 16873 h 34837"/>
              <a:gd name="connsiteX2" fmla="*/ 64638 w 64638"/>
              <a:gd name="connsiteY2" fmla="*/ 0 h 34837"/>
              <a:gd name="connsiteX0" fmla="*/ 0 w 64638"/>
              <a:gd name="connsiteY0" fmla="*/ 34837 h 34837"/>
              <a:gd name="connsiteX1" fmla="*/ 55062 w 64638"/>
              <a:gd name="connsiteY1" fmla="*/ 15797 h 34837"/>
              <a:gd name="connsiteX2" fmla="*/ 64638 w 64638"/>
              <a:gd name="connsiteY2" fmla="*/ 0 h 34837"/>
              <a:gd name="connsiteX0" fmla="*/ 0 w 64638"/>
              <a:gd name="connsiteY0" fmla="*/ 34837 h 34837"/>
              <a:gd name="connsiteX1" fmla="*/ 55062 w 64638"/>
              <a:gd name="connsiteY1" fmla="*/ 15797 h 34837"/>
              <a:gd name="connsiteX2" fmla="*/ 64638 w 64638"/>
              <a:gd name="connsiteY2" fmla="*/ 0 h 34837"/>
              <a:gd name="connsiteX0" fmla="*/ 0 w 64638"/>
              <a:gd name="connsiteY0" fmla="*/ 34837 h 34837"/>
              <a:gd name="connsiteX1" fmla="*/ 55062 w 64638"/>
              <a:gd name="connsiteY1" fmla="*/ 15797 h 34837"/>
              <a:gd name="connsiteX2" fmla="*/ 64638 w 64638"/>
              <a:gd name="connsiteY2" fmla="*/ 0 h 34837"/>
            </a:gdLst>
            <a:ahLst/>
            <a:cxnLst>
              <a:cxn ang="0">
                <a:pos x="connsiteX0" y="connsiteY0"/>
              </a:cxn>
              <a:cxn ang="0">
                <a:pos x="connsiteX1" y="connsiteY1"/>
              </a:cxn>
              <a:cxn ang="0">
                <a:pos x="connsiteX2" y="connsiteY2"/>
              </a:cxn>
            </a:cxnLst>
            <a:rect l="l" t="t" r="r" b="b"/>
            <a:pathLst>
              <a:path w="64638" h="34837">
                <a:moveTo>
                  <a:pt x="0" y="34837"/>
                </a:moveTo>
                <a:cubicBezTo>
                  <a:pt x="38688" y="34146"/>
                  <a:pt x="52974" y="22135"/>
                  <a:pt x="55062" y="15797"/>
                </a:cubicBezTo>
                <a:cubicBezTo>
                  <a:pt x="57150" y="9459"/>
                  <a:pt x="64638" y="0"/>
                  <a:pt x="64638" y="0"/>
                </a:cubicBezTo>
              </a:path>
            </a:pathLst>
          </a:custGeom>
          <a:noFill/>
          <a:ln>
            <a:solidFill>
              <a:schemeClr val="bg1">
                <a:lumMod val="50000"/>
              </a:schemeClr>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Teardrop 135">
            <a:extLst>
              <a:ext uri="{FF2B5EF4-FFF2-40B4-BE49-F238E27FC236}">
                <a16:creationId xmlns:a16="http://schemas.microsoft.com/office/drawing/2014/main" id="{CC25E385-3BA3-7EA5-9DB1-61ED6EED35F8}"/>
              </a:ext>
            </a:extLst>
          </p:cNvPr>
          <p:cNvSpPr/>
          <p:nvPr/>
        </p:nvSpPr>
        <p:spPr>
          <a:xfrm>
            <a:off x="8547262" y="2687636"/>
            <a:ext cx="91440" cy="91440"/>
          </a:xfrm>
          <a:prstGeom prst="teardrop">
            <a:avLst/>
          </a:prstGeom>
          <a:solidFill>
            <a:srgbClr val="FF0000"/>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7" name="Straight Arrow Connector 166">
            <a:extLst>
              <a:ext uri="{FF2B5EF4-FFF2-40B4-BE49-F238E27FC236}">
                <a16:creationId xmlns:a16="http://schemas.microsoft.com/office/drawing/2014/main" id="{04C247FA-772B-CCD6-3B34-BCAE38FB5585}"/>
              </a:ext>
            </a:extLst>
          </p:cNvPr>
          <p:cNvCxnSpPr>
            <a:cxnSpLocks/>
            <a:stCxn id="142" idx="2"/>
            <a:endCxn id="143" idx="7"/>
          </p:cNvCxnSpPr>
          <p:nvPr/>
        </p:nvCxnSpPr>
        <p:spPr>
          <a:xfrm flipH="1">
            <a:off x="4552173" y="2613960"/>
            <a:ext cx="5151004" cy="1124853"/>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5" name="Straight Arrow Connector 174">
            <a:extLst>
              <a:ext uri="{FF2B5EF4-FFF2-40B4-BE49-F238E27FC236}">
                <a16:creationId xmlns:a16="http://schemas.microsoft.com/office/drawing/2014/main" id="{F90DC47F-C2AF-E118-FA42-04F5E10BCA9D}"/>
              </a:ext>
            </a:extLst>
          </p:cNvPr>
          <p:cNvCxnSpPr>
            <a:cxnSpLocks/>
            <a:stCxn id="145" idx="6"/>
            <a:endCxn id="146" idx="3"/>
          </p:cNvCxnSpPr>
          <p:nvPr/>
        </p:nvCxnSpPr>
        <p:spPr>
          <a:xfrm flipV="1">
            <a:off x="4998675" y="3908302"/>
            <a:ext cx="328108" cy="834178"/>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6" name="Straight Arrow Connector 175">
            <a:extLst>
              <a:ext uri="{FF2B5EF4-FFF2-40B4-BE49-F238E27FC236}">
                <a16:creationId xmlns:a16="http://schemas.microsoft.com/office/drawing/2014/main" id="{10C1707E-6BCB-6D75-4559-8B925A2D0E9C}"/>
              </a:ext>
            </a:extLst>
          </p:cNvPr>
          <p:cNvCxnSpPr>
            <a:cxnSpLocks/>
            <a:stCxn id="147" idx="0"/>
            <a:endCxn id="148" idx="3"/>
          </p:cNvCxnSpPr>
          <p:nvPr/>
        </p:nvCxnSpPr>
        <p:spPr>
          <a:xfrm flipV="1">
            <a:off x="5404832" y="3820758"/>
            <a:ext cx="820721" cy="677846"/>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7" name="Straight Arrow Connector 176">
            <a:extLst>
              <a:ext uri="{FF2B5EF4-FFF2-40B4-BE49-F238E27FC236}">
                <a16:creationId xmlns:a16="http://schemas.microsoft.com/office/drawing/2014/main" id="{4918A593-C1D2-2273-B1B7-224CBB16D8FE}"/>
              </a:ext>
            </a:extLst>
          </p:cNvPr>
          <p:cNvCxnSpPr>
            <a:cxnSpLocks/>
            <a:stCxn id="148" idx="2"/>
            <a:endCxn id="149" idx="6"/>
          </p:cNvCxnSpPr>
          <p:nvPr/>
        </p:nvCxnSpPr>
        <p:spPr>
          <a:xfrm>
            <a:off x="6257882" y="3834149"/>
            <a:ext cx="3463" cy="1062986"/>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8" name="Straight Arrow Connector 177">
            <a:extLst>
              <a:ext uri="{FF2B5EF4-FFF2-40B4-BE49-F238E27FC236}">
                <a16:creationId xmlns:a16="http://schemas.microsoft.com/office/drawing/2014/main" id="{26A90984-82E7-114A-AA9C-C25BE2748A1A}"/>
              </a:ext>
            </a:extLst>
          </p:cNvPr>
          <p:cNvCxnSpPr>
            <a:cxnSpLocks/>
            <a:stCxn id="149" idx="0"/>
            <a:endCxn id="150" idx="3"/>
          </p:cNvCxnSpPr>
          <p:nvPr/>
        </p:nvCxnSpPr>
        <p:spPr>
          <a:xfrm flipV="1">
            <a:off x="6307065" y="3729145"/>
            <a:ext cx="1029059" cy="1213710"/>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9" name="Straight Arrow Connector 178">
            <a:extLst>
              <a:ext uri="{FF2B5EF4-FFF2-40B4-BE49-F238E27FC236}">
                <a16:creationId xmlns:a16="http://schemas.microsoft.com/office/drawing/2014/main" id="{DE5EF608-D36C-87FA-FDC8-2707B4E439DD}"/>
              </a:ext>
            </a:extLst>
          </p:cNvPr>
          <p:cNvCxnSpPr>
            <a:cxnSpLocks/>
            <a:stCxn id="150" idx="2"/>
            <a:endCxn id="151" idx="6"/>
          </p:cNvCxnSpPr>
          <p:nvPr/>
        </p:nvCxnSpPr>
        <p:spPr>
          <a:xfrm flipH="1">
            <a:off x="7345047" y="3742536"/>
            <a:ext cx="23406" cy="766472"/>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80" name="Straight Arrow Connector 179">
            <a:extLst>
              <a:ext uri="{FF2B5EF4-FFF2-40B4-BE49-F238E27FC236}">
                <a16:creationId xmlns:a16="http://schemas.microsoft.com/office/drawing/2014/main" id="{99F430EA-B0FD-2BE5-1F7B-9CEA8F283531}"/>
              </a:ext>
            </a:extLst>
          </p:cNvPr>
          <p:cNvCxnSpPr>
            <a:cxnSpLocks/>
            <a:stCxn id="146" idx="2"/>
            <a:endCxn id="147" idx="6"/>
          </p:cNvCxnSpPr>
          <p:nvPr/>
        </p:nvCxnSpPr>
        <p:spPr>
          <a:xfrm>
            <a:off x="5359112" y="3921693"/>
            <a:ext cx="0" cy="531191"/>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93" name="Straight Arrow Connector 192">
            <a:extLst>
              <a:ext uri="{FF2B5EF4-FFF2-40B4-BE49-F238E27FC236}">
                <a16:creationId xmlns:a16="http://schemas.microsoft.com/office/drawing/2014/main" id="{1D496FB1-6A7D-00E7-293D-7367ACAE029C}"/>
              </a:ext>
            </a:extLst>
          </p:cNvPr>
          <p:cNvCxnSpPr>
            <a:cxnSpLocks/>
            <a:stCxn id="151" idx="2"/>
            <a:endCxn id="152" idx="6"/>
          </p:cNvCxnSpPr>
          <p:nvPr/>
        </p:nvCxnSpPr>
        <p:spPr>
          <a:xfrm>
            <a:off x="7345047" y="4600448"/>
            <a:ext cx="0" cy="158750"/>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94" name="Straight Arrow Connector 193">
            <a:extLst>
              <a:ext uri="{FF2B5EF4-FFF2-40B4-BE49-F238E27FC236}">
                <a16:creationId xmlns:a16="http://schemas.microsoft.com/office/drawing/2014/main" id="{E053B202-9E28-4B83-6447-151279BDC209}"/>
              </a:ext>
            </a:extLst>
          </p:cNvPr>
          <p:cNvCxnSpPr>
            <a:cxnSpLocks/>
            <a:stCxn id="152" idx="0"/>
            <a:endCxn id="153" idx="3"/>
          </p:cNvCxnSpPr>
          <p:nvPr/>
        </p:nvCxnSpPr>
        <p:spPr>
          <a:xfrm flipV="1">
            <a:off x="7390767" y="3757820"/>
            <a:ext cx="588311" cy="1047098"/>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95" name="Straight Arrow Connector 194">
            <a:extLst>
              <a:ext uri="{FF2B5EF4-FFF2-40B4-BE49-F238E27FC236}">
                <a16:creationId xmlns:a16="http://schemas.microsoft.com/office/drawing/2014/main" id="{0F4D1623-7364-E72F-CE14-D07A0AC389D9}"/>
              </a:ext>
            </a:extLst>
          </p:cNvPr>
          <p:cNvCxnSpPr>
            <a:cxnSpLocks/>
            <a:stCxn id="153" idx="2"/>
            <a:endCxn id="154" idx="6"/>
          </p:cNvCxnSpPr>
          <p:nvPr/>
        </p:nvCxnSpPr>
        <p:spPr>
          <a:xfrm flipH="1">
            <a:off x="7988227" y="3771211"/>
            <a:ext cx="23180" cy="967967"/>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96" name="Straight Arrow Connector 195">
            <a:extLst>
              <a:ext uri="{FF2B5EF4-FFF2-40B4-BE49-F238E27FC236}">
                <a16:creationId xmlns:a16="http://schemas.microsoft.com/office/drawing/2014/main" id="{13585ABE-951D-983F-515B-6498F9307F3D}"/>
              </a:ext>
            </a:extLst>
          </p:cNvPr>
          <p:cNvCxnSpPr>
            <a:cxnSpLocks/>
            <a:stCxn id="155" idx="0"/>
            <a:endCxn id="156" idx="4"/>
          </p:cNvCxnSpPr>
          <p:nvPr/>
        </p:nvCxnSpPr>
        <p:spPr>
          <a:xfrm>
            <a:off x="8811576" y="3738813"/>
            <a:ext cx="571569" cy="964"/>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97" name="Straight Arrow Connector 196">
            <a:extLst>
              <a:ext uri="{FF2B5EF4-FFF2-40B4-BE49-F238E27FC236}">
                <a16:creationId xmlns:a16="http://schemas.microsoft.com/office/drawing/2014/main" id="{FDBD61CF-787E-A8DC-B4DF-9879C3C3C845}"/>
              </a:ext>
            </a:extLst>
          </p:cNvPr>
          <p:cNvCxnSpPr>
            <a:cxnSpLocks/>
            <a:stCxn id="156" idx="3"/>
            <a:endCxn id="157" idx="7"/>
          </p:cNvCxnSpPr>
          <p:nvPr/>
        </p:nvCxnSpPr>
        <p:spPr>
          <a:xfrm flipH="1">
            <a:off x="8811576" y="3772106"/>
            <a:ext cx="584960" cy="307090"/>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08" name="Straight Arrow Connector 207">
            <a:extLst>
              <a:ext uri="{FF2B5EF4-FFF2-40B4-BE49-F238E27FC236}">
                <a16:creationId xmlns:a16="http://schemas.microsoft.com/office/drawing/2014/main" id="{100C0705-0CA2-7245-8232-4B2B0C917EEA}"/>
              </a:ext>
            </a:extLst>
          </p:cNvPr>
          <p:cNvCxnSpPr>
            <a:cxnSpLocks/>
            <a:stCxn id="154" idx="7"/>
            <a:endCxn id="155" idx="3"/>
          </p:cNvCxnSpPr>
          <p:nvPr/>
        </p:nvCxnSpPr>
        <p:spPr>
          <a:xfrm flipV="1">
            <a:off x="8033947" y="3771142"/>
            <a:ext cx="699580" cy="968036"/>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09" name="Straight Arrow Connector 208">
            <a:extLst>
              <a:ext uri="{FF2B5EF4-FFF2-40B4-BE49-F238E27FC236}">
                <a16:creationId xmlns:a16="http://schemas.microsoft.com/office/drawing/2014/main" id="{F349F82D-F607-F86A-9B1F-E77DABC58F01}"/>
              </a:ext>
            </a:extLst>
          </p:cNvPr>
          <p:cNvCxnSpPr>
            <a:cxnSpLocks/>
            <a:stCxn id="157" idx="0"/>
            <a:endCxn id="158" idx="4"/>
          </p:cNvCxnSpPr>
          <p:nvPr/>
        </p:nvCxnSpPr>
        <p:spPr>
          <a:xfrm>
            <a:off x="8811576" y="4124916"/>
            <a:ext cx="1214051" cy="0"/>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10" name="Straight Arrow Connector 209">
            <a:extLst>
              <a:ext uri="{FF2B5EF4-FFF2-40B4-BE49-F238E27FC236}">
                <a16:creationId xmlns:a16="http://schemas.microsoft.com/office/drawing/2014/main" id="{0FF9AD7B-77B1-D2EE-9FF1-AF2FBB60DE1E}"/>
              </a:ext>
            </a:extLst>
          </p:cNvPr>
          <p:cNvCxnSpPr>
            <a:cxnSpLocks/>
            <a:stCxn id="158" idx="3"/>
            <a:endCxn id="159" idx="7"/>
          </p:cNvCxnSpPr>
          <p:nvPr/>
        </p:nvCxnSpPr>
        <p:spPr>
          <a:xfrm flipH="1">
            <a:off x="8811576" y="4157245"/>
            <a:ext cx="1227442" cy="484734"/>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12" name="Straight Arrow Connector 211">
            <a:extLst>
              <a:ext uri="{FF2B5EF4-FFF2-40B4-BE49-F238E27FC236}">
                <a16:creationId xmlns:a16="http://schemas.microsoft.com/office/drawing/2014/main" id="{73203EA2-C2CA-4314-D67F-B6BBFF20AEB9}"/>
              </a:ext>
            </a:extLst>
          </p:cNvPr>
          <p:cNvCxnSpPr>
            <a:cxnSpLocks/>
            <a:stCxn id="159" idx="0"/>
            <a:endCxn id="160" idx="4"/>
          </p:cNvCxnSpPr>
          <p:nvPr/>
        </p:nvCxnSpPr>
        <p:spPr>
          <a:xfrm>
            <a:off x="8811576" y="4687699"/>
            <a:ext cx="1214051" cy="25779"/>
          </a:xfrm>
          <a:prstGeom prst="straightConnector1">
            <a:avLst/>
          </a:prstGeom>
          <a:ln>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21" name="Freeform: Shape 220">
            <a:extLst>
              <a:ext uri="{FF2B5EF4-FFF2-40B4-BE49-F238E27FC236}">
                <a16:creationId xmlns:a16="http://schemas.microsoft.com/office/drawing/2014/main" id="{24A66DEE-8690-7E4C-0382-8596C3613583}"/>
              </a:ext>
            </a:extLst>
          </p:cNvPr>
          <p:cNvSpPr/>
          <p:nvPr/>
        </p:nvSpPr>
        <p:spPr>
          <a:xfrm>
            <a:off x="2121087" y="4651586"/>
            <a:ext cx="7898040" cy="541972"/>
          </a:xfrm>
          <a:custGeom>
            <a:avLst/>
            <a:gdLst>
              <a:gd name="connsiteX0" fmla="*/ 0 w 61913"/>
              <a:gd name="connsiteY0" fmla="*/ 35718 h 35718"/>
              <a:gd name="connsiteX1" fmla="*/ 47625 w 61913"/>
              <a:gd name="connsiteY1" fmla="*/ 11906 h 35718"/>
              <a:gd name="connsiteX2" fmla="*/ 61913 w 61913"/>
              <a:gd name="connsiteY2" fmla="*/ 0 h 35718"/>
              <a:gd name="connsiteX0" fmla="*/ 0 w 61913"/>
              <a:gd name="connsiteY0" fmla="*/ 35718 h 35718"/>
              <a:gd name="connsiteX1" fmla="*/ 44161 w 61913"/>
              <a:gd name="connsiteY1" fmla="*/ 21961 h 35718"/>
              <a:gd name="connsiteX2" fmla="*/ 61913 w 61913"/>
              <a:gd name="connsiteY2" fmla="*/ 0 h 35718"/>
              <a:gd name="connsiteX0" fmla="*/ 0 w 64638"/>
              <a:gd name="connsiteY0" fmla="*/ 34837 h 34837"/>
              <a:gd name="connsiteX1" fmla="*/ 46886 w 64638"/>
              <a:gd name="connsiteY1" fmla="*/ 21961 h 34837"/>
              <a:gd name="connsiteX2" fmla="*/ 64638 w 64638"/>
              <a:gd name="connsiteY2" fmla="*/ 0 h 34837"/>
              <a:gd name="connsiteX0" fmla="*/ 0 w 64638"/>
              <a:gd name="connsiteY0" fmla="*/ 34837 h 34837"/>
              <a:gd name="connsiteX1" fmla="*/ 55970 w 64638"/>
              <a:gd name="connsiteY1" fmla="*/ 16873 h 34837"/>
              <a:gd name="connsiteX2" fmla="*/ 64638 w 64638"/>
              <a:gd name="connsiteY2" fmla="*/ 0 h 34837"/>
              <a:gd name="connsiteX0" fmla="*/ 0 w 64638"/>
              <a:gd name="connsiteY0" fmla="*/ 34837 h 34837"/>
              <a:gd name="connsiteX1" fmla="*/ 55970 w 64638"/>
              <a:gd name="connsiteY1" fmla="*/ 16873 h 34837"/>
              <a:gd name="connsiteX2" fmla="*/ 64638 w 64638"/>
              <a:gd name="connsiteY2" fmla="*/ 0 h 34837"/>
              <a:gd name="connsiteX0" fmla="*/ 0 w 64638"/>
              <a:gd name="connsiteY0" fmla="*/ 34837 h 34837"/>
              <a:gd name="connsiteX1" fmla="*/ 55062 w 64638"/>
              <a:gd name="connsiteY1" fmla="*/ 15797 h 34837"/>
              <a:gd name="connsiteX2" fmla="*/ 64638 w 64638"/>
              <a:gd name="connsiteY2" fmla="*/ 0 h 34837"/>
              <a:gd name="connsiteX0" fmla="*/ 0 w 64638"/>
              <a:gd name="connsiteY0" fmla="*/ 34837 h 34837"/>
              <a:gd name="connsiteX1" fmla="*/ 55062 w 64638"/>
              <a:gd name="connsiteY1" fmla="*/ 15797 h 34837"/>
              <a:gd name="connsiteX2" fmla="*/ 64638 w 64638"/>
              <a:gd name="connsiteY2" fmla="*/ 0 h 34837"/>
              <a:gd name="connsiteX0" fmla="*/ 0 w 64638"/>
              <a:gd name="connsiteY0" fmla="*/ 34837 h 34837"/>
              <a:gd name="connsiteX1" fmla="*/ 55062 w 64638"/>
              <a:gd name="connsiteY1" fmla="*/ 15797 h 34837"/>
              <a:gd name="connsiteX2" fmla="*/ 64638 w 64638"/>
              <a:gd name="connsiteY2" fmla="*/ 0 h 34837"/>
              <a:gd name="connsiteX0" fmla="*/ 775699 w 883201"/>
              <a:gd name="connsiteY0" fmla="*/ 59239 h 59239"/>
              <a:gd name="connsiteX1" fmla="*/ 830761 w 883201"/>
              <a:gd name="connsiteY1" fmla="*/ 40199 h 59239"/>
              <a:gd name="connsiteX2" fmla="*/ 0 w 883201"/>
              <a:gd name="connsiteY2" fmla="*/ 0 h 59239"/>
              <a:gd name="connsiteX0" fmla="*/ 775699 w 775699"/>
              <a:gd name="connsiteY0" fmla="*/ 59239 h 59239"/>
              <a:gd name="connsiteX1" fmla="*/ 0 w 775699"/>
              <a:gd name="connsiteY1" fmla="*/ 0 h 59239"/>
              <a:gd name="connsiteX0" fmla="*/ 1004664 w 1004664"/>
              <a:gd name="connsiteY0" fmla="*/ 7723 h 7723"/>
              <a:gd name="connsiteX1" fmla="*/ 0 w 1004664"/>
              <a:gd name="connsiteY1" fmla="*/ 0 h 7723"/>
              <a:gd name="connsiteX0" fmla="*/ 10000 w 10000"/>
              <a:gd name="connsiteY0" fmla="*/ 10000 h 26243"/>
              <a:gd name="connsiteX1" fmla="*/ 0 w 10000"/>
              <a:gd name="connsiteY1" fmla="*/ 0 h 26243"/>
              <a:gd name="connsiteX0" fmla="*/ 10054 w 10054"/>
              <a:gd name="connsiteY0" fmla="*/ 3666 h 21372"/>
              <a:gd name="connsiteX1" fmla="*/ 0 w 10054"/>
              <a:gd name="connsiteY1" fmla="*/ 0 h 21372"/>
              <a:gd name="connsiteX0" fmla="*/ 9997 w 9997"/>
              <a:gd name="connsiteY0" fmla="*/ 4806 h 22230"/>
              <a:gd name="connsiteX1" fmla="*/ 0 w 9997"/>
              <a:gd name="connsiteY1" fmla="*/ 0 h 22230"/>
              <a:gd name="connsiteX0" fmla="*/ 10000 w 10000"/>
              <a:gd name="connsiteY0" fmla="*/ 2162 h 13726"/>
              <a:gd name="connsiteX1" fmla="*/ 0 w 10000"/>
              <a:gd name="connsiteY1" fmla="*/ 0 h 13726"/>
              <a:gd name="connsiteX0" fmla="*/ 10000 w 10000"/>
              <a:gd name="connsiteY0" fmla="*/ 2591 h 12971"/>
              <a:gd name="connsiteX1" fmla="*/ 0 w 10000"/>
              <a:gd name="connsiteY1" fmla="*/ 429 h 12971"/>
            </a:gdLst>
            <a:ahLst/>
            <a:cxnLst>
              <a:cxn ang="0">
                <a:pos x="connsiteX0" y="connsiteY0"/>
              </a:cxn>
              <a:cxn ang="0">
                <a:pos x="connsiteX1" y="connsiteY1"/>
              </a:cxn>
            </a:cxnLst>
            <a:rect l="l" t="t" r="r" b="b"/>
            <a:pathLst>
              <a:path w="10000" h="12971">
                <a:moveTo>
                  <a:pt x="10000" y="2591"/>
                </a:moveTo>
                <a:cubicBezTo>
                  <a:pt x="3738" y="29109"/>
                  <a:pt x="2909" y="-4090"/>
                  <a:pt x="0" y="429"/>
                </a:cubicBezTo>
              </a:path>
            </a:pathLst>
          </a:custGeom>
          <a:noFill/>
          <a:ln w="50800">
            <a:solidFill>
              <a:srgbClr val="FFC000"/>
            </a:solidFill>
            <a:tailEnd type="triangle"/>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0500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ue square with white text&#10;&#10;Description automatically generated">
            <a:extLst>
              <a:ext uri="{FF2B5EF4-FFF2-40B4-BE49-F238E27FC236}">
                <a16:creationId xmlns:a16="http://schemas.microsoft.com/office/drawing/2014/main" id="{CA6EED1D-C3A6-C656-2386-753F6CEC5E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959" y="0"/>
            <a:ext cx="11498081" cy="6858000"/>
          </a:xfrm>
          <a:prstGeom prst="rect">
            <a:avLst/>
          </a:prstGeom>
        </p:spPr>
      </p:pic>
    </p:spTree>
    <p:extLst>
      <p:ext uri="{BB962C8B-B14F-4D97-AF65-F5344CB8AC3E}">
        <p14:creationId xmlns:p14="http://schemas.microsoft.com/office/powerpoint/2010/main" val="1577246418"/>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ue square with white text&#10;&#10;Description automatically generated">
            <a:extLst>
              <a:ext uri="{FF2B5EF4-FFF2-40B4-BE49-F238E27FC236}">
                <a16:creationId xmlns:a16="http://schemas.microsoft.com/office/drawing/2014/main" id="{CA6EED1D-C3A6-C656-2386-753F6CEC5E9C}"/>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346959" y="0"/>
            <a:ext cx="11498081" cy="6858000"/>
          </a:xfrm>
          <a:prstGeom prst="rect">
            <a:avLst/>
          </a:prstGeom>
        </p:spPr>
      </p:pic>
      <p:pic>
        <p:nvPicPr>
          <p:cNvPr id="3" name="Picture 2" descr="A person standing in front of a blue sign&#10;&#10;Description automatically generated">
            <a:extLst>
              <a:ext uri="{FF2B5EF4-FFF2-40B4-BE49-F238E27FC236}">
                <a16:creationId xmlns:a16="http://schemas.microsoft.com/office/drawing/2014/main" id="{CF8B1172-9E25-FA0B-E237-D8EA6E3BF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452" y="230910"/>
            <a:ext cx="4133461" cy="4133461"/>
          </a:xfrm>
          <a:prstGeom prst="roundRect">
            <a:avLst>
              <a:gd name="adj" fmla="val 5047"/>
            </a:avLst>
          </a:prstGeom>
          <a:effectLst>
            <a:outerShdw blurRad="50800" dist="38100" dir="5400000" algn="t" rotWithShape="0">
              <a:prstClr val="black">
                <a:alpha val="40000"/>
              </a:prstClr>
            </a:outerShdw>
          </a:effectLst>
        </p:spPr>
      </p:pic>
      <p:pic>
        <p:nvPicPr>
          <p:cNvPr id="6" name="Picture 5" descr="A person standing in front of a poster&#10;&#10;Description automatically generated">
            <a:extLst>
              <a:ext uri="{FF2B5EF4-FFF2-40B4-BE49-F238E27FC236}">
                <a16:creationId xmlns:a16="http://schemas.microsoft.com/office/drawing/2014/main" id="{66D47D6F-6EDB-ED72-CBC4-9FF4E58580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1006" y="230910"/>
            <a:ext cx="5193144" cy="3034955"/>
          </a:xfrm>
          <a:prstGeom prst="roundRect">
            <a:avLst>
              <a:gd name="adj" fmla="val 4411"/>
            </a:avLst>
          </a:prstGeom>
          <a:effectLst>
            <a:outerShdw blurRad="50800" dist="38100" dir="5400000" algn="t" rotWithShape="0">
              <a:prstClr val="black">
                <a:alpha val="40000"/>
              </a:prstClr>
            </a:outerShdw>
          </a:effectLst>
        </p:spPr>
      </p:pic>
      <p:pic>
        <p:nvPicPr>
          <p:cNvPr id="8" name="Picture 7" descr="A poster on a wall&#10;&#10;Description automatically generated">
            <a:extLst>
              <a:ext uri="{FF2B5EF4-FFF2-40B4-BE49-F238E27FC236}">
                <a16:creationId xmlns:a16="http://schemas.microsoft.com/office/drawing/2014/main" id="{87071FF5-1488-0863-F1B3-1B132DAA22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15406" y="3417928"/>
            <a:ext cx="4384012" cy="3288009"/>
          </a:xfrm>
          <a:prstGeom prst="roundRect">
            <a:avLst>
              <a:gd name="adj" fmla="val 4411"/>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116310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A8B61F1A-5B8C-0DF4-68B8-42F703F6DF29}"/>
              </a:ext>
            </a:extLst>
          </p:cNvPr>
          <p:cNvSpPr/>
          <p:nvPr/>
        </p:nvSpPr>
        <p:spPr>
          <a:xfrm>
            <a:off x="4181474" y="5749926"/>
            <a:ext cx="1403351" cy="1054100"/>
          </a:xfrm>
          <a:prstGeom prst="roundRect">
            <a:avLst>
              <a:gd name="adj" fmla="val 8212"/>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5395295-B003-4DBF-A247-2D648CFAF0B9}"/>
              </a:ext>
            </a:extLst>
          </p:cNvPr>
          <p:cNvPicPr>
            <a:picLocks noChangeAspect="1"/>
          </p:cNvPicPr>
          <p:nvPr/>
        </p:nvPicPr>
        <p:blipFill>
          <a:blip r:embed="rId3"/>
          <a:stretch>
            <a:fillRect/>
          </a:stretch>
        </p:blipFill>
        <p:spPr>
          <a:xfrm>
            <a:off x="2533440" y="311084"/>
            <a:ext cx="7125121" cy="5321808"/>
          </a:xfrm>
          <a:prstGeom prst="roundRect">
            <a:avLst>
              <a:gd name="adj" fmla="val 2795"/>
            </a:avLst>
          </a:prstGeom>
          <a:effectLst>
            <a:outerShdw blurRad="50800" dist="38100" dir="5400000" algn="t" rotWithShape="0">
              <a:prstClr val="black">
                <a:alpha val="40000"/>
              </a:prstClr>
            </a:outerShdw>
          </a:effectLst>
        </p:spPr>
      </p:pic>
      <p:pic>
        <p:nvPicPr>
          <p:cNvPr id="14" name="Picture 13">
            <a:extLst>
              <a:ext uri="{FF2B5EF4-FFF2-40B4-BE49-F238E27FC236}">
                <a16:creationId xmlns:a16="http://schemas.microsoft.com/office/drawing/2014/main" id="{CA067F4E-0C6F-1435-C003-1C21459D0497}"/>
              </a:ext>
            </a:extLst>
          </p:cNvPr>
          <p:cNvPicPr>
            <a:picLocks noChangeAspect="1"/>
          </p:cNvPicPr>
          <p:nvPr/>
        </p:nvPicPr>
        <p:blipFill>
          <a:blip r:embed="rId4"/>
          <a:stretch>
            <a:fillRect/>
          </a:stretch>
        </p:blipFill>
        <p:spPr>
          <a:xfrm>
            <a:off x="5740911" y="5803394"/>
            <a:ext cx="1249969" cy="938765"/>
          </a:xfrm>
          <a:prstGeom prst="roundRect">
            <a:avLst>
              <a:gd name="adj" fmla="val 1987"/>
            </a:avLst>
          </a:prstGeom>
        </p:spPr>
      </p:pic>
      <p:pic>
        <p:nvPicPr>
          <p:cNvPr id="15" name="Picture 14">
            <a:extLst>
              <a:ext uri="{FF2B5EF4-FFF2-40B4-BE49-F238E27FC236}">
                <a16:creationId xmlns:a16="http://schemas.microsoft.com/office/drawing/2014/main" id="{FA685A3C-5F0C-B540-DE24-622191A052DD}"/>
              </a:ext>
            </a:extLst>
          </p:cNvPr>
          <p:cNvPicPr>
            <a:picLocks noChangeAspect="1"/>
          </p:cNvPicPr>
          <p:nvPr/>
        </p:nvPicPr>
        <p:blipFill>
          <a:blip r:embed="rId5"/>
          <a:stretch>
            <a:fillRect/>
          </a:stretch>
        </p:blipFill>
        <p:spPr>
          <a:xfrm>
            <a:off x="7224733" y="5803394"/>
            <a:ext cx="704850" cy="938765"/>
          </a:xfrm>
          <a:prstGeom prst="rect">
            <a:avLst/>
          </a:prstGeom>
        </p:spPr>
      </p:pic>
      <p:pic>
        <p:nvPicPr>
          <p:cNvPr id="16" name="Picture 15">
            <a:extLst>
              <a:ext uri="{FF2B5EF4-FFF2-40B4-BE49-F238E27FC236}">
                <a16:creationId xmlns:a16="http://schemas.microsoft.com/office/drawing/2014/main" id="{C9D9945F-F1DF-B783-8262-961CF3E7ED19}"/>
              </a:ext>
            </a:extLst>
          </p:cNvPr>
          <p:cNvPicPr>
            <a:picLocks noChangeAspect="1"/>
          </p:cNvPicPr>
          <p:nvPr/>
        </p:nvPicPr>
        <p:blipFill>
          <a:blip r:embed="rId3"/>
          <a:stretch>
            <a:fillRect/>
          </a:stretch>
        </p:blipFill>
        <p:spPr>
          <a:xfrm>
            <a:off x="4262418" y="5812529"/>
            <a:ext cx="1244639" cy="929630"/>
          </a:xfrm>
          <a:prstGeom prst="roundRect">
            <a:avLst>
              <a:gd name="adj" fmla="val 2795"/>
            </a:avLst>
          </a:prstGeom>
        </p:spPr>
      </p:pic>
    </p:spTree>
    <p:extLst>
      <p:ext uri="{BB962C8B-B14F-4D97-AF65-F5344CB8AC3E}">
        <p14:creationId xmlns:p14="http://schemas.microsoft.com/office/powerpoint/2010/main" val="3795956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C4F235A-51B3-8C75-567A-E8ED87C2C0E5}"/>
              </a:ext>
            </a:extLst>
          </p:cNvPr>
          <p:cNvSpPr/>
          <p:nvPr/>
        </p:nvSpPr>
        <p:spPr>
          <a:xfrm>
            <a:off x="5664219" y="5749926"/>
            <a:ext cx="1403351" cy="1054100"/>
          </a:xfrm>
          <a:prstGeom prst="roundRect">
            <a:avLst>
              <a:gd name="adj" fmla="val 8212"/>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AC6A204-98A7-637C-56C7-165BA71CACAF}"/>
              </a:ext>
            </a:extLst>
          </p:cNvPr>
          <p:cNvPicPr>
            <a:picLocks noChangeAspect="1"/>
          </p:cNvPicPr>
          <p:nvPr/>
        </p:nvPicPr>
        <p:blipFill>
          <a:blip r:embed="rId3"/>
          <a:stretch>
            <a:fillRect/>
          </a:stretch>
        </p:blipFill>
        <p:spPr>
          <a:xfrm>
            <a:off x="2555837" y="369325"/>
            <a:ext cx="7080327" cy="5317541"/>
          </a:xfrm>
          <a:prstGeom prst="roundRect">
            <a:avLst>
              <a:gd name="adj" fmla="val 1987"/>
            </a:avLst>
          </a:prstGeom>
          <a:effectLst>
            <a:outerShdw blurRad="50800" dist="38100" dir="5400000" algn="t" rotWithShape="0">
              <a:prstClr val="black">
                <a:alpha val="40000"/>
              </a:prstClr>
            </a:outerShdw>
          </a:effectLst>
        </p:spPr>
      </p:pic>
      <p:pic>
        <p:nvPicPr>
          <p:cNvPr id="9" name="Picture 8">
            <a:extLst>
              <a:ext uri="{FF2B5EF4-FFF2-40B4-BE49-F238E27FC236}">
                <a16:creationId xmlns:a16="http://schemas.microsoft.com/office/drawing/2014/main" id="{5B18EEBE-DD49-7304-0E3A-58205827FE3A}"/>
              </a:ext>
            </a:extLst>
          </p:cNvPr>
          <p:cNvPicPr>
            <a:picLocks noChangeAspect="1"/>
          </p:cNvPicPr>
          <p:nvPr/>
        </p:nvPicPr>
        <p:blipFill>
          <a:blip r:embed="rId4"/>
          <a:stretch>
            <a:fillRect/>
          </a:stretch>
        </p:blipFill>
        <p:spPr>
          <a:xfrm>
            <a:off x="7224733" y="5803394"/>
            <a:ext cx="704850" cy="938765"/>
          </a:xfrm>
          <a:prstGeom prst="rect">
            <a:avLst/>
          </a:prstGeom>
        </p:spPr>
      </p:pic>
      <p:pic>
        <p:nvPicPr>
          <p:cNvPr id="13" name="Picture 12">
            <a:extLst>
              <a:ext uri="{FF2B5EF4-FFF2-40B4-BE49-F238E27FC236}">
                <a16:creationId xmlns:a16="http://schemas.microsoft.com/office/drawing/2014/main" id="{B5395295-B003-4DBF-A247-2D648CFAF0B9}"/>
              </a:ext>
            </a:extLst>
          </p:cNvPr>
          <p:cNvPicPr>
            <a:picLocks noChangeAspect="1"/>
          </p:cNvPicPr>
          <p:nvPr/>
        </p:nvPicPr>
        <p:blipFill>
          <a:blip r:embed="rId5"/>
          <a:stretch>
            <a:fillRect/>
          </a:stretch>
        </p:blipFill>
        <p:spPr>
          <a:xfrm>
            <a:off x="4262418" y="5812529"/>
            <a:ext cx="1244639" cy="929630"/>
          </a:xfrm>
          <a:prstGeom prst="roundRect">
            <a:avLst>
              <a:gd name="adj" fmla="val 2795"/>
            </a:avLst>
          </a:prstGeom>
        </p:spPr>
      </p:pic>
      <p:pic>
        <p:nvPicPr>
          <p:cNvPr id="4" name="Picture 3">
            <a:extLst>
              <a:ext uri="{FF2B5EF4-FFF2-40B4-BE49-F238E27FC236}">
                <a16:creationId xmlns:a16="http://schemas.microsoft.com/office/drawing/2014/main" id="{D2658C99-77DC-2A76-0C3A-4BF14D69C3F2}"/>
              </a:ext>
            </a:extLst>
          </p:cNvPr>
          <p:cNvPicPr>
            <a:picLocks noChangeAspect="1"/>
          </p:cNvPicPr>
          <p:nvPr/>
        </p:nvPicPr>
        <p:blipFill>
          <a:blip r:embed="rId3"/>
          <a:stretch>
            <a:fillRect/>
          </a:stretch>
        </p:blipFill>
        <p:spPr>
          <a:xfrm>
            <a:off x="5740911" y="5803394"/>
            <a:ext cx="1249969" cy="938765"/>
          </a:xfrm>
          <a:prstGeom prst="roundRect">
            <a:avLst>
              <a:gd name="adj" fmla="val 1987"/>
            </a:avLst>
          </a:prstGeom>
        </p:spPr>
      </p:pic>
    </p:spTree>
    <p:extLst>
      <p:ext uri="{BB962C8B-B14F-4D97-AF65-F5344CB8AC3E}">
        <p14:creationId xmlns:p14="http://schemas.microsoft.com/office/powerpoint/2010/main" val="845855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BFA4F63-361F-B703-B54F-31D08CE6D339}"/>
              </a:ext>
            </a:extLst>
          </p:cNvPr>
          <p:cNvSpPr/>
          <p:nvPr/>
        </p:nvSpPr>
        <p:spPr>
          <a:xfrm>
            <a:off x="5489822" y="969264"/>
            <a:ext cx="6559296" cy="4919472"/>
          </a:xfrm>
          <a:prstGeom prst="rect">
            <a:avLst/>
          </a:prstGeom>
          <a:noFill/>
          <a:ln w="57150">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4647327-FDBD-5E94-9CE3-0D0A689AD0DA}"/>
              </a:ext>
            </a:extLst>
          </p:cNvPr>
          <p:cNvSpPr>
            <a:spLocks noGrp="1"/>
          </p:cNvSpPr>
          <p:nvPr>
            <p:ph type="title"/>
          </p:nvPr>
        </p:nvSpPr>
        <p:spPr/>
        <p:txBody>
          <a:bodyPr/>
          <a:lstStyle/>
          <a:p>
            <a:r>
              <a:rPr lang="en-US" dirty="0"/>
              <a:t>The basics</a:t>
            </a:r>
          </a:p>
        </p:txBody>
      </p:sp>
      <p:sp>
        <p:nvSpPr>
          <p:cNvPr id="3" name="Content Placeholder 2">
            <a:extLst>
              <a:ext uri="{FF2B5EF4-FFF2-40B4-BE49-F238E27FC236}">
                <a16:creationId xmlns:a16="http://schemas.microsoft.com/office/drawing/2014/main" id="{3B2D673A-A9F7-1AE7-0C58-6B6A1A70C7F7}"/>
              </a:ext>
            </a:extLst>
          </p:cNvPr>
          <p:cNvSpPr>
            <a:spLocks noGrp="1"/>
          </p:cNvSpPr>
          <p:nvPr>
            <p:ph idx="1"/>
          </p:nvPr>
        </p:nvSpPr>
        <p:spPr>
          <a:xfrm>
            <a:off x="838200" y="1825625"/>
            <a:ext cx="4248150" cy="4351338"/>
          </a:xfrm>
        </p:spPr>
        <p:txBody>
          <a:bodyPr>
            <a:normAutofit/>
          </a:bodyPr>
          <a:lstStyle/>
          <a:p>
            <a:r>
              <a:rPr lang="en-US" sz="2400" dirty="0"/>
              <a:t>Big piece of paper with </a:t>
            </a:r>
            <a:r>
              <a:rPr lang="en-US" sz="2400" dirty="0">
                <a:solidFill>
                  <a:srgbClr val="00B0F0"/>
                </a:solidFill>
              </a:rPr>
              <a:t>stuff</a:t>
            </a:r>
            <a:r>
              <a:rPr lang="en-US" sz="2400" dirty="0"/>
              <a:t> on it</a:t>
            </a:r>
          </a:p>
          <a:p>
            <a:r>
              <a:rPr lang="en-US" sz="2400" dirty="0">
                <a:solidFill>
                  <a:srgbClr val="00B0F0"/>
                </a:solidFill>
              </a:rPr>
              <a:t>Stuff</a:t>
            </a:r>
            <a:r>
              <a:rPr lang="en-US" sz="2400" dirty="0"/>
              <a:t> usually describes a </a:t>
            </a:r>
            <a:r>
              <a:rPr lang="en-US" sz="2400" dirty="0">
                <a:solidFill>
                  <a:srgbClr val="FFC000"/>
                </a:solidFill>
              </a:rPr>
              <a:t>study</a:t>
            </a:r>
          </a:p>
          <a:p>
            <a:r>
              <a:rPr lang="en-US" sz="2400" dirty="0"/>
              <a:t>The </a:t>
            </a:r>
            <a:r>
              <a:rPr lang="en-US" sz="2400" dirty="0">
                <a:solidFill>
                  <a:srgbClr val="FFC000"/>
                </a:solidFill>
              </a:rPr>
              <a:t>study</a:t>
            </a:r>
            <a:r>
              <a:rPr lang="en-US" sz="2400" dirty="0"/>
              <a:t> needs </a:t>
            </a:r>
            <a:r>
              <a:rPr lang="en-US" sz="2400" dirty="0">
                <a:solidFill>
                  <a:schemeClr val="accent5">
                    <a:lumMod val="60000"/>
                    <a:lumOff val="40000"/>
                  </a:schemeClr>
                </a:solidFill>
              </a:rPr>
              <a:t>context</a:t>
            </a:r>
          </a:p>
          <a:p>
            <a:r>
              <a:rPr lang="en-US" sz="2400" dirty="0"/>
              <a:t>With </a:t>
            </a:r>
            <a:r>
              <a:rPr lang="en-US" sz="2400" dirty="0">
                <a:solidFill>
                  <a:srgbClr val="D86ECC"/>
                </a:solidFill>
              </a:rPr>
              <a:t>context</a:t>
            </a:r>
            <a:r>
              <a:rPr lang="en-US" sz="2400" dirty="0"/>
              <a:t>, your information becomes a </a:t>
            </a:r>
            <a:r>
              <a:rPr lang="en-US" sz="2400" dirty="0">
                <a:solidFill>
                  <a:schemeClr val="bg2">
                    <a:lumMod val="50000"/>
                  </a:schemeClr>
                </a:solidFill>
              </a:rPr>
              <a:t>story</a:t>
            </a:r>
          </a:p>
          <a:p>
            <a:pPr marL="0" indent="0">
              <a:buNone/>
            </a:pPr>
            <a:endParaRPr lang="en-US" sz="2400" dirty="0">
              <a:solidFill>
                <a:schemeClr val="accent5">
                  <a:lumMod val="60000"/>
                  <a:lumOff val="40000"/>
                </a:schemeClr>
              </a:solidFill>
            </a:endParaRPr>
          </a:p>
        </p:txBody>
      </p:sp>
      <p:pic>
        <p:nvPicPr>
          <p:cNvPr id="7" name="Picture 6" descr="A screenshot of a computer screen&#10;&#10;Description automatically generated">
            <a:extLst>
              <a:ext uri="{FF2B5EF4-FFF2-40B4-BE49-F238E27FC236}">
                <a16:creationId xmlns:a16="http://schemas.microsoft.com/office/drawing/2014/main" id="{99C2A036-7A18-462E-E67B-1035ABB066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7170" y="1057275"/>
            <a:ext cx="6324600" cy="4743450"/>
          </a:xfrm>
          <a:prstGeom prst="rect">
            <a:avLst/>
          </a:prstGeom>
        </p:spPr>
      </p:pic>
      <p:grpSp>
        <p:nvGrpSpPr>
          <p:cNvPr id="14" name="Group 13">
            <a:extLst>
              <a:ext uri="{FF2B5EF4-FFF2-40B4-BE49-F238E27FC236}">
                <a16:creationId xmlns:a16="http://schemas.microsoft.com/office/drawing/2014/main" id="{8D26D1D3-831C-B986-2640-D693FE6989C1}"/>
              </a:ext>
            </a:extLst>
          </p:cNvPr>
          <p:cNvGrpSpPr/>
          <p:nvPr/>
        </p:nvGrpSpPr>
        <p:grpSpPr>
          <a:xfrm>
            <a:off x="5753100" y="1882775"/>
            <a:ext cx="6025515" cy="3775073"/>
            <a:chOff x="5753100" y="1882775"/>
            <a:chExt cx="6025515" cy="3775073"/>
          </a:xfrm>
        </p:grpSpPr>
        <p:sp>
          <p:nvSpPr>
            <p:cNvPr id="8" name="Rectangle 7">
              <a:extLst>
                <a:ext uri="{FF2B5EF4-FFF2-40B4-BE49-F238E27FC236}">
                  <a16:creationId xmlns:a16="http://schemas.microsoft.com/office/drawing/2014/main" id="{27B07039-AB63-128F-9E63-D186BC0242D3}"/>
                </a:ext>
              </a:extLst>
            </p:cNvPr>
            <p:cNvSpPr/>
            <p:nvPr/>
          </p:nvSpPr>
          <p:spPr>
            <a:xfrm>
              <a:off x="5753100" y="1882775"/>
              <a:ext cx="1533525" cy="904875"/>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971ECEF-3F5B-FA82-3DED-074C5911CE8E}"/>
                </a:ext>
              </a:extLst>
            </p:cNvPr>
            <p:cNvSpPr/>
            <p:nvPr/>
          </p:nvSpPr>
          <p:spPr>
            <a:xfrm>
              <a:off x="5753100" y="2903220"/>
              <a:ext cx="1533525" cy="1348740"/>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4EB2843-2AEF-6ABA-5CCA-6554B702EDD9}"/>
                </a:ext>
              </a:extLst>
            </p:cNvPr>
            <p:cNvSpPr/>
            <p:nvPr/>
          </p:nvSpPr>
          <p:spPr>
            <a:xfrm>
              <a:off x="5753100" y="4367530"/>
              <a:ext cx="1533525" cy="1250950"/>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6A2D453-625A-E1EE-8448-5C8A593C7C2F}"/>
                </a:ext>
              </a:extLst>
            </p:cNvPr>
            <p:cNvSpPr/>
            <p:nvPr/>
          </p:nvSpPr>
          <p:spPr>
            <a:xfrm>
              <a:off x="7432555" y="1884044"/>
              <a:ext cx="4309865" cy="2947035"/>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561E454-20AE-9082-CE32-E0299AFE204B}"/>
                </a:ext>
              </a:extLst>
            </p:cNvPr>
            <p:cNvSpPr/>
            <p:nvPr/>
          </p:nvSpPr>
          <p:spPr>
            <a:xfrm>
              <a:off x="7432555" y="4945380"/>
              <a:ext cx="2100065" cy="673100"/>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98ECEA-68DF-4EA0-4D5C-240C88BAF210}"/>
                </a:ext>
              </a:extLst>
            </p:cNvPr>
            <p:cNvSpPr/>
            <p:nvPr/>
          </p:nvSpPr>
          <p:spPr>
            <a:xfrm>
              <a:off x="9678550" y="4934902"/>
              <a:ext cx="2100065" cy="722946"/>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79C8DED-AA9E-DA83-2F4D-9F74CD545280}"/>
              </a:ext>
            </a:extLst>
          </p:cNvPr>
          <p:cNvSpPr/>
          <p:nvPr/>
        </p:nvSpPr>
        <p:spPr>
          <a:xfrm>
            <a:off x="6530340" y="1120140"/>
            <a:ext cx="4518660" cy="281940"/>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1623C553-1BE6-9994-EEA4-5E94DC9A09E2}"/>
              </a:ext>
            </a:extLst>
          </p:cNvPr>
          <p:cNvGrpSpPr/>
          <p:nvPr/>
        </p:nvGrpSpPr>
        <p:grpSpPr>
          <a:xfrm>
            <a:off x="5148640" y="1516381"/>
            <a:ext cx="2560260" cy="1386839"/>
            <a:chOff x="5148640" y="1516381"/>
            <a:chExt cx="2560260" cy="1386839"/>
          </a:xfrm>
        </p:grpSpPr>
        <p:cxnSp>
          <p:nvCxnSpPr>
            <p:cNvPr id="18" name="Straight Arrow Connector 17">
              <a:extLst>
                <a:ext uri="{FF2B5EF4-FFF2-40B4-BE49-F238E27FC236}">
                  <a16:creationId xmlns:a16="http://schemas.microsoft.com/office/drawing/2014/main" id="{BBEF27FF-4E07-2FAB-F51E-794D4022C0F5}"/>
                </a:ext>
              </a:extLst>
            </p:cNvPr>
            <p:cNvCxnSpPr/>
            <p:nvPr/>
          </p:nvCxnSpPr>
          <p:spPr>
            <a:xfrm flipV="1">
              <a:off x="5158740" y="2651760"/>
              <a:ext cx="541020" cy="251460"/>
            </a:xfrm>
            <a:prstGeom prst="straightConnector1">
              <a:avLst/>
            </a:prstGeom>
            <a:ln w="5715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41935307-3EAF-EAF0-0D0A-6E1AF377553C}"/>
                </a:ext>
              </a:extLst>
            </p:cNvPr>
            <p:cNvCxnSpPr>
              <a:cxnSpLocks/>
            </p:cNvCxnSpPr>
            <p:nvPr/>
          </p:nvCxnSpPr>
          <p:spPr>
            <a:xfrm>
              <a:off x="5148640" y="1628300"/>
              <a:ext cx="551120" cy="354806"/>
            </a:xfrm>
            <a:prstGeom prst="straightConnector1">
              <a:avLst/>
            </a:prstGeom>
            <a:ln w="5715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0D9C8B42-6E45-B877-2CAC-88673057094A}"/>
                </a:ext>
              </a:extLst>
            </p:cNvPr>
            <p:cNvCxnSpPr>
              <a:cxnSpLocks/>
            </p:cNvCxnSpPr>
            <p:nvPr/>
          </p:nvCxnSpPr>
          <p:spPr>
            <a:xfrm flipH="1">
              <a:off x="7286625" y="1516381"/>
              <a:ext cx="422275" cy="346076"/>
            </a:xfrm>
            <a:prstGeom prst="straightConnector1">
              <a:avLst/>
            </a:prstGeom>
            <a:ln w="5715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912658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uiExpand="1" build="p"/>
      <p:bldP spid="1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A8B61F1A-5B8C-0DF4-68B8-42F703F6DF29}"/>
              </a:ext>
            </a:extLst>
          </p:cNvPr>
          <p:cNvSpPr/>
          <p:nvPr/>
        </p:nvSpPr>
        <p:spPr>
          <a:xfrm>
            <a:off x="7136091" y="5749926"/>
            <a:ext cx="871422" cy="1054100"/>
          </a:xfrm>
          <a:prstGeom prst="roundRect">
            <a:avLst>
              <a:gd name="adj" fmla="val 8212"/>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B18EEBE-DD49-7304-0E3A-58205827FE3A}"/>
              </a:ext>
            </a:extLst>
          </p:cNvPr>
          <p:cNvPicPr>
            <a:picLocks noChangeAspect="1"/>
          </p:cNvPicPr>
          <p:nvPr/>
        </p:nvPicPr>
        <p:blipFill>
          <a:blip r:embed="rId3"/>
          <a:stretch>
            <a:fillRect/>
          </a:stretch>
        </p:blipFill>
        <p:spPr>
          <a:xfrm>
            <a:off x="4262418" y="251951"/>
            <a:ext cx="3995756" cy="5321808"/>
          </a:xfrm>
          <a:prstGeom prst="roundRect">
            <a:avLst>
              <a:gd name="adj" fmla="val 3245"/>
            </a:avLst>
          </a:prstGeom>
          <a:effectLst>
            <a:outerShdw blurRad="50800" dist="38100" dir="5400000" algn="t" rotWithShape="0">
              <a:prstClr val="black">
                <a:alpha val="40000"/>
              </a:prstClr>
            </a:outerShdw>
          </a:effectLst>
        </p:spPr>
      </p:pic>
      <p:pic>
        <p:nvPicPr>
          <p:cNvPr id="14" name="Picture 13">
            <a:extLst>
              <a:ext uri="{FF2B5EF4-FFF2-40B4-BE49-F238E27FC236}">
                <a16:creationId xmlns:a16="http://schemas.microsoft.com/office/drawing/2014/main" id="{CA067F4E-0C6F-1435-C003-1C21459D0497}"/>
              </a:ext>
            </a:extLst>
          </p:cNvPr>
          <p:cNvPicPr>
            <a:picLocks noChangeAspect="1"/>
          </p:cNvPicPr>
          <p:nvPr/>
        </p:nvPicPr>
        <p:blipFill>
          <a:blip r:embed="rId4"/>
          <a:stretch>
            <a:fillRect/>
          </a:stretch>
        </p:blipFill>
        <p:spPr>
          <a:xfrm>
            <a:off x="5740911" y="5803394"/>
            <a:ext cx="1249969" cy="938765"/>
          </a:xfrm>
          <a:prstGeom prst="roundRect">
            <a:avLst>
              <a:gd name="adj" fmla="val 1987"/>
            </a:avLst>
          </a:prstGeom>
        </p:spPr>
      </p:pic>
      <p:pic>
        <p:nvPicPr>
          <p:cNvPr id="15" name="Picture 14">
            <a:extLst>
              <a:ext uri="{FF2B5EF4-FFF2-40B4-BE49-F238E27FC236}">
                <a16:creationId xmlns:a16="http://schemas.microsoft.com/office/drawing/2014/main" id="{FA685A3C-5F0C-B540-DE24-622191A052DD}"/>
              </a:ext>
            </a:extLst>
          </p:cNvPr>
          <p:cNvPicPr>
            <a:picLocks noChangeAspect="1"/>
          </p:cNvPicPr>
          <p:nvPr/>
        </p:nvPicPr>
        <p:blipFill>
          <a:blip r:embed="rId3"/>
          <a:stretch>
            <a:fillRect/>
          </a:stretch>
        </p:blipFill>
        <p:spPr>
          <a:xfrm>
            <a:off x="7224733" y="5803394"/>
            <a:ext cx="704850" cy="938765"/>
          </a:xfrm>
          <a:prstGeom prst="rect">
            <a:avLst/>
          </a:prstGeom>
        </p:spPr>
      </p:pic>
      <p:pic>
        <p:nvPicPr>
          <p:cNvPr id="16" name="Picture 15">
            <a:extLst>
              <a:ext uri="{FF2B5EF4-FFF2-40B4-BE49-F238E27FC236}">
                <a16:creationId xmlns:a16="http://schemas.microsoft.com/office/drawing/2014/main" id="{C9D9945F-F1DF-B783-8262-961CF3E7ED19}"/>
              </a:ext>
            </a:extLst>
          </p:cNvPr>
          <p:cNvPicPr>
            <a:picLocks noChangeAspect="1"/>
          </p:cNvPicPr>
          <p:nvPr/>
        </p:nvPicPr>
        <p:blipFill>
          <a:blip r:embed="rId5"/>
          <a:stretch>
            <a:fillRect/>
          </a:stretch>
        </p:blipFill>
        <p:spPr>
          <a:xfrm>
            <a:off x="4262418" y="5812529"/>
            <a:ext cx="1244639" cy="929630"/>
          </a:xfrm>
          <a:prstGeom prst="roundRect">
            <a:avLst>
              <a:gd name="adj" fmla="val 2795"/>
            </a:avLst>
          </a:prstGeom>
        </p:spPr>
      </p:pic>
      <p:pic>
        <p:nvPicPr>
          <p:cNvPr id="2" name="Graphic 1" descr="Group of men with solid fill">
            <a:extLst>
              <a:ext uri="{FF2B5EF4-FFF2-40B4-BE49-F238E27FC236}">
                <a16:creationId xmlns:a16="http://schemas.microsoft.com/office/drawing/2014/main" id="{3A13F992-0E65-29EE-0EFE-C718C2AD4C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29914" y="7762866"/>
            <a:ext cx="6692881" cy="6692881"/>
          </a:xfrm>
          <a:prstGeom prst="rect">
            <a:avLst/>
          </a:prstGeom>
        </p:spPr>
      </p:pic>
    </p:spTree>
    <p:extLst>
      <p:ext uri="{BB962C8B-B14F-4D97-AF65-F5344CB8AC3E}">
        <p14:creationId xmlns:p14="http://schemas.microsoft.com/office/powerpoint/2010/main" val="1036495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A8B61F1A-5B8C-0DF4-68B8-42F703F6DF29}"/>
              </a:ext>
            </a:extLst>
          </p:cNvPr>
          <p:cNvSpPr/>
          <p:nvPr/>
        </p:nvSpPr>
        <p:spPr>
          <a:xfrm>
            <a:off x="7136091" y="7448097"/>
            <a:ext cx="871422" cy="1054100"/>
          </a:xfrm>
          <a:prstGeom prst="roundRect">
            <a:avLst>
              <a:gd name="adj" fmla="val 8212"/>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B18EEBE-DD49-7304-0E3A-58205827FE3A}"/>
              </a:ext>
            </a:extLst>
          </p:cNvPr>
          <p:cNvPicPr>
            <a:picLocks noChangeAspect="1"/>
          </p:cNvPicPr>
          <p:nvPr/>
        </p:nvPicPr>
        <p:blipFill>
          <a:blip r:embed="rId3"/>
          <a:stretch>
            <a:fillRect/>
          </a:stretch>
        </p:blipFill>
        <p:spPr>
          <a:xfrm>
            <a:off x="5554189" y="310896"/>
            <a:ext cx="3995756" cy="5321808"/>
          </a:xfrm>
          <a:prstGeom prst="roundRect">
            <a:avLst>
              <a:gd name="adj" fmla="val 3245"/>
            </a:avLst>
          </a:prstGeom>
          <a:effectLst>
            <a:outerShdw blurRad="50800" dist="38100" dir="5400000" algn="t" rotWithShape="0">
              <a:prstClr val="black">
                <a:alpha val="40000"/>
              </a:prstClr>
            </a:outerShdw>
          </a:effectLst>
        </p:spPr>
      </p:pic>
      <p:pic>
        <p:nvPicPr>
          <p:cNvPr id="14" name="Picture 13">
            <a:extLst>
              <a:ext uri="{FF2B5EF4-FFF2-40B4-BE49-F238E27FC236}">
                <a16:creationId xmlns:a16="http://schemas.microsoft.com/office/drawing/2014/main" id="{CA067F4E-0C6F-1435-C003-1C21459D0497}"/>
              </a:ext>
            </a:extLst>
          </p:cNvPr>
          <p:cNvPicPr>
            <a:picLocks noChangeAspect="1"/>
          </p:cNvPicPr>
          <p:nvPr/>
        </p:nvPicPr>
        <p:blipFill>
          <a:blip r:embed="rId4"/>
          <a:stretch>
            <a:fillRect/>
          </a:stretch>
        </p:blipFill>
        <p:spPr>
          <a:xfrm>
            <a:off x="5740911" y="7501565"/>
            <a:ext cx="1249969" cy="938765"/>
          </a:xfrm>
          <a:prstGeom prst="roundRect">
            <a:avLst>
              <a:gd name="adj" fmla="val 1987"/>
            </a:avLst>
          </a:prstGeom>
        </p:spPr>
      </p:pic>
      <p:pic>
        <p:nvPicPr>
          <p:cNvPr id="15" name="Picture 14">
            <a:extLst>
              <a:ext uri="{FF2B5EF4-FFF2-40B4-BE49-F238E27FC236}">
                <a16:creationId xmlns:a16="http://schemas.microsoft.com/office/drawing/2014/main" id="{FA685A3C-5F0C-B540-DE24-622191A052DD}"/>
              </a:ext>
            </a:extLst>
          </p:cNvPr>
          <p:cNvPicPr>
            <a:picLocks noChangeAspect="1"/>
          </p:cNvPicPr>
          <p:nvPr/>
        </p:nvPicPr>
        <p:blipFill>
          <a:blip r:embed="rId3"/>
          <a:stretch>
            <a:fillRect/>
          </a:stretch>
        </p:blipFill>
        <p:spPr>
          <a:xfrm>
            <a:off x="7224733" y="7501565"/>
            <a:ext cx="704850" cy="938765"/>
          </a:xfrm>
          <a:prstGeom prst="rect">
            <a:avLst/>
          </a:prstGeom>
        </p:spPr>
      </p:pic>
      <p:pic>
        <p:nvPicPr>
          <p:cNvPr id="16" name="Picture 15">
            <a:extLst>
              <a:ext uri="{FF2B5EF4-FFF2-40B4-BE49-F238E27FC236}">
                <a16:creationId xmlns:a16="http://schemas.microsoft.com/office/drawing/2014/main" id="{C9D9945F-F1DF-B783-8262-961CF3E7ED19}"/>
              </a:ext>
            </a:extLst>
          </p:cNvPr>
          <p:cNvPicPr>
            <a:picLocks noChangeAspect="1"/>
          </p:cNvPicPr>
          <p:nvPr/>
        </p:nvPicPr>
        <p:blipFill>
          <a:blip r:embed="rId5"/>
          <a:stretch>
            <a:fillRect/>
          </a:stretch>
        </p:blipFill>
        <p:spPr>
          <a:xfrm>
            <a:off x="4262418" y="7510700"/>
            <a:ext cx="1244639" cy="929630"/>
          </a:xfrm>
          <a:prstGeom prst="roundRect">
            <a:avLst>
              <a:gd name="adj" fmla="val 2795"/>
            </a:avLst>
          </a:prstGeom>
        </p:spPr>
      </p:pic>
      <p:pic>
        <p:nvPicPr>
          <p:cNvPr id="3" name="Graphic 2" descr="Office worker female with solid fill">
            <a:extLst>
              <a:ext uri="{FF2B5EF4-FFF2-40B4-BE49-F238E27FC236}">
                <a16:creationId xmlns:a16="http://schemas.microsoft.com/office/drawing/2014/main" id="{5DC9B881-0956-2001-E907-BF34C397B5A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61405" y="901907"/>
            <a:ext cx="4191247" cy="4191247"/>
          </a:xfrm>
          <a:prstGeom prst="rect">
            <a:avLst/>
          </a:prstGeom>
        </p:spPr>
      </p:pic>
      <p:pic>
        <p:nvPicPr>
          <p:cNvPr id="5" name="Graphic 4" descr="Group of men with solid fill">
            <a:extLst>
              <a:ext uri="{FF2B5EF4-FFF2-40B4-BE49-F238E27FC236}">
                <a16:creationId xmlns:a16="http://schemas.microsoft.com/office/drawing/2014/main" id="{48D827B9-F453-296E-9EBC-E6A1163987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29914" y="4164259"/>
            <a:ext cx="6692881" cy="6692881"/>
          </a:xfrm>
          <a:prstGeom prst="rect">
            <a:avLst/>
          </a:prstGeom>
        </p:spPr>
      </p:pic>
      <p:sp>
        <p:nvSpPr>
          <p:cNvPr id="8" name="TextBox 7">
            <a:extLst>
              <a:ext uri="{FF2B5EF4-FFF2-40B4-BE49-F238E27FC236}">
                <a16:creationId xmlns:a16="http://schemas.microsoft.com/office/drawing/2014/main" id="{2B760114-97F1-BB6A-825F-5BF39204B8B3}"/>
              </a:ext>
            </a:extLst>
          </p:cNvPr>
          <p:cNvSpPr txBox="1"/>
          <p:nvPr/>
        </p:nvSpPr>
        <p:spPr>
          <a:xfrm>
            <a:off x="18166184" y="2705725"/>
            <a:ext cx="3244369" cy="1446550"/>
          </a:xfrm>
          <a:prstGeom prst="rect">
            <a:avLst/>
          </a:prstGeom>
          <a:noFill/>
        </p:spPr>
        <p:txBody>
          <a:bodyPr wrap="square" rtlCol="0">
            <a:spAutoFit/>
          </a:bodyPr>
          <a:lstStyle/>
          <a:p>
            <a:r>
              <a:rPr lang="en-US" sz="4400" b="1" dirty="0">
                <a:solidFill>
                  <a:srgbClr val="FFC000"/>
                </a:solidFill>
                <a:latin typeface="Roboto Light" panose="02000000000000000000" pitchFamily="2" charset="0"/>
                <a:ea typeface="Roboto Light" panose="02000000000000000000" pitchFamily="2" charset="0"/>
              </a:rPr>
              <a:t>Say</a:t>
            </a:r>
            <a:r>
              <a:rPr lang="en-US" sz="4400" dirty="0">
                <a:latin typeface="Roboto Light" panose="02000000000000000000" pitchFamily="2" charset="0"/>
                <a:ea typeface="Roboto Light" panose="02000000000000000000" pitchFamily="2" charset="0"/>
              </a:rPr>
              <a:t> less</a:t>
            </a:r>
          </a:p>
          <a:p>
            <a:r>
              <a:rPr lang="en-US" sz="4400" b="1" dirty="0">
                <a:solidFill>
                  <a:schemeClr val="accent1">
                    <a:lumMod val="60000"/>
                    <a:lumOff val="40000"/>
                  </a:schemeClr>
                </a:solidFill>
                <a:latin typeface="Roboto Light" panose="02000000000000000000" pitchFamily="2" charset="0"/>
                <a:ea typeface="Roboto Light" panose="02000000000000000000" pitchFamily="2" charset="0"/>
              </a:rPr>
              <a:t>Show</a:t>
            </a:r>
            <a:r>
              <a:rPr lang="en-US" sz="4400" dirty="0">
                <a:latin typeface="Roboto Light" panose="02000000000000000000" pitchFamily="2" charset="0"/>
                <a:ea typeface="Roboto Light" panose="02000000000000000000" pitchFamily="2" charset="0"/>
              </a:rPr>
              <a:t> more</a:t>
            </a:r>
          </a:p>
        </p:txBody>
      </p:sp>
    </p:spTree>
    <p:extLst>
      <p:ext uri="{BB962C8B-B14F-4D97-AF65-F5344CB8AC3E}">
        <p14:creationId xmlns:p14="http://schemas.microsoft.com/office/powerpoint/2010/main" val="1440368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B18EEBE-DD49-7304-0E3A-58205827FE3A}"/>
              </a:ext>
            </a:extLst>
          </p:cNvPr>
          <p:cNvPicPr>
            <a:picLocks noChangeAspect="1"/>
          </p:cNvPicPr>
          <p:nvPr/>
        </p:nvPicPr>
        <p:blipFill>
          <a:blip r:embed="rId3"/>
          <a:stretch>
            <a:fillRect/>
          </a:stretch>
        </p:blipFill>
        <p:spPr>
          <a:xfrm>
            <a:off x="3641413" y="310896"/>
            <a:ext cx="3995756" cy="5321808"/>
          </a:xfrm>
          <a:prstGeom prst="roundRect">
            <a:avLst>
              <a:gd name="adj" fmla="val 3245"/>
            </a:avLst>
          </a:prstGeom>
          <a:effectLst>
            <a:outerShdw blurRad="50800" dist="38100" dir="5400000" algn="t" rotWithShape="0">
              <a:prstClr val="black">
                <a:alpha val="40000"/>
              </a:prstClr>
            </a:outerShdw>
          </a:effectLst>
        </p:spPr>
      </p:pic>
      <p:pic>
        <p:nvPicPr>
          <p:cNvPr id="3" name="Graphic 2" descr="Office worker female with solid fill">
            <a:extLst>
              <a:ext uri="{FF2B5EF4-FFF2-40B4-BE49-F238E27FC236}">
                <a16:creationId xmlns:a16="http://schemas.microsoft.com/office/drawing/2014/main" id="{5DC9B881-0956-2001-E907-BF34C397B5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1371" y="901907"/>
            <a:ext cx="4191247" cy="4191247"/>
          </a:xfrm>
          <a:prstGeom prst="rect">
            <a:avLst/>
          </a:prstGeom>
        </p:spPr>
      </p:pic>
      <p:pic>
        <p:nvPicPr>
          <p:cNvPr id="5" name="Graphic 4" descr="Group of men with solid fill">
            <a:extLst>
              <a:ext uri="{FF2B5EF4-FFF2-40B4-BE49-F238E27FC236}">
                <a16:creationId xmlns:a16="http://schemas.microsoft.com/office/drawing/2014/main" id="{48D827B9-F453-296E-9EBC-E6A1163987D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17138" y="4164259"/>
            <a:ext cx="6692881" cy="6692881"/>
          </a:xfrm>
          <a:prstGeom prst="rect">
            <a:avLst/>
          </a:prstGeom>
        </p:spPr>
      </p:pic>
      <p:sp>
        <p:nvSpPr>
          <p:cNvPr id="2" name="TextBox 1">
            <a:extLst>
              <a:ext uri="{FF2B5EF4-FFF2-40B4-BE49-F238E27FC236}">
                <a16:creationId xmlns:a16="http://schemas.microsoft.com/office/drawing/2014/main" id="{4F9AD45F-1B48-DE75-3C0A-AD5A53CE2889}"/>
              </a:ext>
            </a:extLst>
          </p:cNvPr>
          <p:cNvSpPr txBox="1"/>
          <p:nvPr/>
        </p:nvSpPr>
        <p:spPr>
          <a:xfrm>
            <a:off x="8416212" y="2705725"/>
            <a:ext cx="3244369" cy="1446550"/>
          </a:xfrm>
          <a:prstGeom prst="rect">
            <a:avLst/>
          </a:prstGeom>
          <a:noFill/>
        </p:spPr>
        <p:txBody>
          <a:bodyPr wrap="square" rtlCol="0">
            <a:spAutoFit/>
          </a:bodyPr>
          <a:lstStyle/>
          <a:p>
            <a:r>
              <a:rPr lang="en-US" sz="4400" b="1" dirty="0">
                <a:solidFill>
                  <a:srgbClr val="FFC000"/>
                </a:solidFill>
                <a:latin typeface="Roboto Light" panose="02000000000000000000" pitchFamily="2" charset="0"/>
                <a:ea typeface="Roboto Light" panose="02000000000000000000" pitchFamily="2" charset="0"/>
              </a:rPr>
              <a:t>Say</a:t>
            </a:r>
            <a:r>
              <a:rPr lang="en-US" sz="4400" dirty="0">
                <a:latin typeface="Roboto Light" panose="02000000000000000000" pitchFamily="2" charset="0"/>
                <a:ea typeface="Roboto Light" panose="02000000000000000000" pitchFamily="2" charset="0"/>
              </a:rPr>
              <a:t> less</a:t>
            </a:r>
          </a:p>
          <a:p>
            <a:r>
              <a:rPr lang="en-US" sz="4400" b="1" dirty="0">
                <a:solidFill>
                  <a:schemeClr val="accent1">
                    <a:lumMod val="60000"/>
                    <a:lumOff val="40000"/>
                  </a:schemeClr>
                </a:solidFill>
                <a:latin typeface="Roboto Light" panose="02000000000000000000" pitchFamily="2" charset="0"/>
                <a:ea typeface="Roboto Light" panose="02000000000000000000" pitchFamily="2" charset="0"/>
              </a:rPr>
              <a:t>Show</a:t>
            </a:r>
            <a:r>
              <a:rPr lang="en-US" sz="4400" dirty="0">
                <a:latin typeface="Roboto Light" panose="02000000000000000000" pitchFamily="2" charset="0"/>
                <a:ea typeface="Roboto Light" panose="02000000000000000000" pitchFamily="2" charset="0"/>
              </a:rPr>
              <a:t> more</a:t>
            </a:r>
          </a:p>
        </p:txBody>
      </p:sp>
    </p:spTree>
    <p:extLst>
      <p:ext uri="{BB962C8B-B14F-4D97-AF65-F5344CB8AC3E}">
        <p14:creationId xmlns:p14="http://schemas.microsoft.com/office/powerpoint/2010/main" val="867960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 screen&#10;&#10;Description automatically generated">
            <a:extLst>
              <a:ext uri="{FF2B5EF4-FFF2-40B4-BE49-F238E27FC236}">
                <a16:creationId xmlns:a16="http://schemas.microsoft.com/office/drawing/2014/main" id="{99C2A036-7A18-462E-E67B-1035ABB066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9470" y="365125"/>
            <a:ext cx="8114697" cy="6086024"/>
          </a:xfrm>
          <a:prstGeom prst="rect">
            <a:avLst/>
          </a:prstGeom>
        </p:spPr>
      </p:pic>
      <p:sp>
        <p:nvSpPr>
          <p:cNvPr id="162" name="Title 1">
            <a:extLst>
              <a:ext uri="{FF2B5EF4-FFF2-40B4-BE49-F238E27FC236}">
                <a16:creationId xmlns:a16="http://schemas.microsoft.com/office/drawing/2014/main" id="{F2F20407-C50A-1167-2632-B303FBE4A5E6}"/>
              </a:ext>
            </a:extLst>
          </p:cNvPr>
          <p:cNvSpPr>
            <a:spLocks noGrp="1"/>
          </p:cNvSpPr>
          <p:nvPr>
            <p:ph type="title"/>
          </p:nvPr>
        </p:nvSpPr>
        <p:spPr>
          <a:xfrm>
            <a:off x="67832" y="365125"/>
            <a:ext cx="3174492" cy="1325563"/>
          </a:xfrm>
        </p:spPr>
        <p:txBody>
          <a:bodyPr/>
          <a:lstStyle/>
          <a:p>
            <a:pPr algn="ctr"/>
            <a:r>
              <a:rPr lang="en-US" dirty="0"/>
              <a:t>Sections</a:t>
            </a:r>
          </a:p>
        </p:txBody>
      </p:sp>
      <p:sp>
        <p:nvSpPr>
          <p:cNvPr id="163" name="TextBox 162">
            <a:extLst>
              <a:ext uri="{FF2B5EF4-FFF2-40B4-BE49-F238E27FC236}">
                <a16:creationId xmlns:a16="http://schemas.microsoft.com/office/drawing/2014/main" id="{0628E541-D6C4-B9E8-7362-DC3FFF0F80C7}"/>
              </a:ext>
            </a:extLst>
          </p:cNvPr>
          <p:cNvSpPr txBox="1"/>
          <p:nvPr/>
        </p:nvSpPr>
        <p:spPr>
          <a:xfrm>
            <a:off x="352425" y="1814840"/>
            <a:ext cx="3667125" cy="4401205"/>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Title</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Authors</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Affiliation</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Contact</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Introduction</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Methods</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Results</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Conclusions</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References</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Acknowledgements</a:t>
            </a:r>
          </a:p>
        </p:txBody>
      </p:sp>
    </p:spTree>
    <p:extLst>
      <p:ext uri="{BB962C8B-B14F-4D97-AF65-F5344CB8AC3E}">
        <p14:creationId xmlns:p14="http://schemas.microsoft.com/office/powerpoint/2010/main" val="2143825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 screen&#10;&#10;Description automatically generated">
            <a:extLst>
              <a:ext uri="{FF2B5EF4-FFF2-40B4-BE49-F238E27FC236}">
                <a16:creationId xmlns:a16="http://schemas.microsoft.com/office/drawing/2014/main" id="{99C2A036-7A18-462E-E67B-1035ABB066FE}"/>
              </a:ext>
            </a:extLst>
          </p:cNvPr>
          <p:cNvPicPr>
            <a:picLocks noChangeAspect="1"/>
          </p:cNvPicPr>
          <p:nvPr/>
        </p:nvPicPr>
        <p:blipFill rotWithShape="1">
          <a:blip r:embed="rId3">
            <a:extLst>
              <a:ext uri="{28A0092B-C50C-407E-A947-70E740481C1C}">
                <a14:useLocalDpi xmlns:a14="http://schemas.microsoft.com/office/drawing/2010/main" val="0"/>
              </a:ext>
            </a:extLst>
          </a:blip>
          <a:srcRect b="85860"/>
          <a:stretch/>
        </p:blipFill>
        <p:spPr>
          <a:xfrm>
            <a:off x="4297337" y="2292626"/>
            <a:ext cx="7826830" cy="830037"/>
          </a:xfrm>
          <a:prstGeom prst="rect">
            <a:avLst/>
          </a:prstGeom>
        </p:spPr>
      </p:pic>
      <p:sp>
        <p:nvSpPr>
          <p:cNvPr id="162" name="Title 1">
            <a:extLst>
              <a:ext uri="{FF2B5EF4-FFF2-40B4-BE49-F238E27FC236}">
                <a16:creationId xmlns:a16="http://schemas.microsoft.com/office/drawing/2014/main" id="{F2F20407-C50A-1167-2632-B303FBE4A5E6}"/>
              </a:ext>
            </a:extLst>
          </p:cNvPr>
          <p:cNvSpPr>
            <a:spLocks noGrp="1"/>
          </p:cNvSpPr>
          <p:nvPr>
            <p:ph type="title"/>
          </p:nvPr>
        </p:nvSpPr>
        <p:spPr>
          <a:xfrm>
            <a:off x="67832" y="365125"/>
            <a:ext cx="3174492" cy="1325563"/>
          </a:xfrm>
        </p:spPr>
        <p:txBody>
          <a:bodyPr/>
          <a:lstStyle/>
          <a:p>
            <a:pPr algn="ctr"/>
            <a:r>
              <a:rPr lang="en-US" dirty="0"/>
              <a:t>Sections</a:t>
            </a:r>
          </a:p>
        </p:txBody>
      </p:sp>
      <p:sp>
        <p:nvSpPr>
          <p:cNvPr id="163" name="TextBox 162">
            <a:extLst>
              <a:ext uri="{FF2B5EF4-FFF2-40B4-BE49-F238E27FC236}">
                <a16:creationId xmlns:a16="http://schemas.microsoft.com/office/drawing/2014/main" id="{0628E541-D6C4-B9E8-7362-DC3FFF0F80C7}"/>
              </a:ext>
            </a:extLst>
          </p:cNvPr>
          <p:cNvSpPr txBox="1"/>
          <p:nvPr/>
        </p:nvSpPr>
        <p:spPr>
          <a:xfrm>
            <a:off x="352425" y="1814840"/>
            <a:ext cx="3667125" cy="4401205"/>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Title</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Authors</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Affiliation</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Contact</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Introduction</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Methods</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Results</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Conclusions</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References</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Acknowledgements</a:t>
            </a:r>
          </a:p>
        </p:txBody>
      </p:sp>
      <p:sp>
        <p:nvSpPr>
          <p:cNvPr id="2" name="Rectangle: Rounded Corners 1">
            <a:extLst>
              <a:ext uri="{FF2B5EF4-FFF2-40B4-BE49-F238E27FC236}">
                <a16:creationId xmlns:a16="http://schemas.microsoft.com/office/drawing/2014/main" id="{5ECD10A5-C3C1-9B88-CF9F-3124B8368FF3}"/>
              </a:ext>
            </a:extLst>
          </p:cNvPr>
          <p:cNvSpPr/>
          <p:nvPr/>
        </p:nvSpPr>
        <p:spPr>
          <a:xfrm>
            <a:off x="289573" y="1814840"/>
            <a:ext cx="3667125" cy="1785610"/>
          </a:xfrm>
          <a:prstGeom prst="roundRect">
            <a:avLst>
              <a:gd name="adj" fmla="val 12178"/>
            </a:avLst>
          </a:prstGeom>
          <a:noFill/>
          <a:ln w="5715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A58507F0-0BA1-D367-FD07-DB223E54A0E5}"/>
              </a:ext>
            </a:extLst>
          </p:cNvPr>
          <p:cNvSpPr txBox="1">
            <a:spLocks/>
          </p:cNvSpPr>
          <p:nvPr/>
        </p:nvSpPr>
        <p:spPr>
          <a:xfrm>
            <a:off x="5870831" y="4149675"/>
            <a:ext cx="492099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Roboto Light" panose="02000000000000000000" pitchFamily="2" charset="0"/>
                <a:ea typeface="Roboto Light" panose="02000000000000000000" pitchFamily="2" charset="0"/>
                <a:cs typeface="+mj-cs"/>
              </a:defRPr>
            </a:lvl1pPr>
          </a:lstStyle>
          <a:p>
            <a:pPr algn="ctr"/>
            <a:r>
              <a:rPr lang="en-US" dirty="0"/>
              <a:t>Always include this</a:t>
            </a:r>
          </a:p>
        </p:txBody>
      </p:sp>
    </p:spTree>
    <p:extLst>
      <p:ext uri="{BB962C8B-B14F-4D97-AF65-F5344CB8AC3E}">
        <p14:creationId xmlns:p14="http://schemas.microsoft.com/office/powerpoint/2010/main" val="2019895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 screen&#10;&#10;Description automatically generated">
            <a:extLst>
              <a:ext uri="{FF2B5EF4-FFF2-40B4-BE49-F238E27FC236}">
                <a16:creationId xmlns:a16="http://schemas.microsoft.com/office/drawing/2014/main" id="{99C2A036-7A18-462E-E67B-1035ABB066FE}"/>
              </a:ext>
            </a:extLst>
          </p:cNvPr>
          <p:cNvPicPr>
            <a:picLocks noChangeAspect="1"/>
          </p:cNvPicPr>
          <p:nvPr/>
        </p:nvPicPr>
        <p:blipFill rotWithShape="1">
          <a:blip r:embed="rId2">
            <a:extLst>
              <a:ext uri="{28A0092B-C50C-407E-A947-70E740481C1C}">
                <a14:useLocalDpi xmlns:a14="http://schemas.microsoft.com/office/drawing/2010/main" val="0"/>
              </a:ext>
            </a:extLst>
          </a:blip>
          <a:srcRect l="489" t="15845" r="71297" b="61573"/>
          <a:stretch/>
        </p:blipFill>
        <p:spPr>
          <a:xfrm>
            <a:off x="7068333" y="2251402"/>
            <a:ext cx="2208238" cy="1325563"/>
          </a:xfrm>
          <a:prstGeom prst="rect">
            <a:avLst/>
          </a:prstGeom>
        </p:spPr>
      </p:pic>
      <p:sp>
        <p:nvSpPr>
          <p:cNvPr id="162" name="Title 1">
            <a:extLst>
              <a:ext uri="{FF2B5EF4-FFF2-40B4-BE49-F238E27FC236}">
                <a16:creationId xmlns:a16="http://schemas.microsoft.com/office/drawing/2014/main" id="{F2F20407-C50A-1167-2632-B303FBE4A5E6}"/>
              </a:ext>
            </a:extLst>
          </p:cNvPr>
          <p:cNvSpPr>
            <a:spLocks noGrp="1"/>
          </p:cNvSpPr>
          <p:nvPr>
            <p:ph type="title"/>
          </p:nvPr>
        </p:nvSpPr>
        <p:spPr>
          <a:xfrm>
            <a:off x="67832" y="365125"/>
            <a:ext cx="3174492" cy="1325563"/>
          </a:xfrm>
        </p:spPr>
        <p:txBody>
          <a:bodyPr/>
          <a:lstStyle/>
          <a:p>
            <a:pPr algn="ctr"/>
            <a:r>
              <a:rPr lang="en-US" dirty="0"/>
              <a:t>Sections</a:t>
            </a:r>
          </a:p>
        </p:txBody>
      </p:sp>
      <p:sp>
        <p:nvSpPr>
          <p:cNvPr id="163" name="TextBox 162">
            <a:extLst>
              <a:ext uri="{FF2B5EF4-FFF2-40B4-BE49-F238E27FC236}">
                <a16:creationId xmlns:a16="http://schemas.microsoft.com/office/drawing/2014/main" id="{0628E541-D6C4-B9E8-7362-DC3FFF0F80C7}"/>
              </a:ext>
            </a:extLst>
          </p:cNvPr>
          <p:cNvSpPr txBox="1"/>
          <p:nvPr/>
        </p:nvSpPr>
        <p:spPr>
          <a:xfrm>
            <a:off x="352425" y="1814840"/>
            <a:ext cx="3667125" cy="4401205"/>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Title</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Authors</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Affiliation</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Contact</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Introduction</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Methods</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Results</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Conclusions</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References</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Acknowledgements</a:t>
            </a:r>
          </a:p>
        </p:txBody>
      </p:sp>
      <p:sp>
        <p:nvSpPr>
          <p:cNvPr id="2" name="Rectangle: Rounded Corners 1">
            <a:extLst>
              <a:ext uri="{FF2B5EF4-FFF2-40B4-BE49-F238E27FC236}">
                <a16:creationId xmlns:a16="http://schemas.microsoft.com/office/drawing/2014/main" id="{5ECD10A5-C3C1-9B88-CF9F-3124B8368FF3}"/>
              </a:ext>
            </a:extLst>
          </p:cNvPr>
          <p:cNvSpPr/>
          <p:nvPr/>
        </p:nvSpPr>
        <p:spPr>
          <a:xfrm>
            <a:off x="289573" y="3576965"/>
            <a:ext cx="3667125" cy="442585"/>
          </a:xfrm>
          <a:prstGeom prst="roundRect">
            <a:avLst>
              <a:gd name="adj" fmla="val 29395"/>
            </a:avLst>
          </a:prstGeom>
          <a:noFill/>
          <a:ln w="5715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FE762851-2814-4480-8F46-40C6CE1E5466}"/>
              </a:ext>
            </a:extLst>
          </p:cNvPr>
          <p:cNvSpPr txBox="1">
            <a:spLocks/>
          </p:cNvSpPr>
          <p:nvPr/>
        </p:nvSpPr>
        <p:spPr>
          <a:xfrm>
            <a:off x="6585206" y="3740100"/>
            <a:ext cx="317449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Roboto Light" panose="02000000000000000000" pitchFamily="2" charset="0"/>
                <a:ea typeface="Roboto Light" panose="02000000000000000000" pitchFamily="2" charset="0"/>
                <a:cs typeface="+mj-cs"/>
              </a:defRPr>
            </a:lvl1pPr>
          </a:lstStyle>
          <a:p>
            <a:pPr algn="ctr"/>
            <a:r>
              <a:rPr lang="en-US" sz="4000" dirty="0"/>
              <a:t>“context”</a:t>
            </a:r>
          </a:p>
        </p:txBody>
      </p:sp>
    </p:spTree>
    <p:extLst>
      <p:ext uri="{BB962C8B-B14F-4D97-AF65-F5344CB8AC3E}">
        <p14:creationId xmlns:p14="http://schemas.microsoft.com/office/powerpoint/2010/main" val="2407025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 screen&#10;&#10;Description automatically generated">
            <a:extLst>
              <a:ext uri="{FF2B5EF4-FFF2-40B4-BE49-F238E27FC236}">
                <a16:creationId xmlns:a16="http://schemas.microsoft.com/office/drawing/2014/main" id="{99C2A036-7A18-462E-E67B-1035ABB066FE}"/>
              </a:ext>
            </a:extLst>
          </p:cNvPr>
          <p:cNvPicPr>
            <a:picLocks noChangeAspect="1"/>
          </p:cNvPicPr>
          <p:nvPr/>
        </p:nvPicPr>
        <p:blipFill rotWithShape="1">
          <a:blip r:embed="rId2">
            <a:extLst>
              <a:ext uri="{28A0092B-C50C-407E-A947-70E740481C1C}">
                <a14:useLocalDpi xmlns:a14="http://schemas.microsoft.com/office/drawing/2010/main" val="0"/>
              </a:ext>
            </a:extLst>
          </a:blip>
          <a:srcRect l="854" t="36616" r="70932" b="30829"/>
          <a:stretch/>
        </p:blipFill>
        <p:spPr>
          <a:xfrm>
            <a:off x="7068333" y="2251402"/>
            <a:ext cx="2208238" cy="1911023"/>
          </a:xfrm>
          <a:prstGeom prst="rect">
            <a:avLst/>
          </a:prstGeom>
        </p:spPr>
      </p:pic>
      <p:sp>
        <p:nvSpPr>
          <p:cNvPr id="162" name="Title 1">
            <a:extLst>
              <a:ext uri="{FF2B5EF4-FFF2-40B4-BE49-F238E27FC236}">
                <a16:creationId xmlns:a16="http://schemas.microsoft.com/office/drawing/2014/main" id="{F2F20407-C50A-1167-2632-B303FBE4A5E6}"/>
              </a:ext>
            </a:extLst>
          </p:cNvPr>
          <p:cNvSpPr>
            <a:spLocks noGrp="1"/>
          </p:cNvSpPr>
          <p:nvPr>
            <p:ph type="title"/>
          </p:nvPr>
        </p:nvSpPr>
        <p:spPr>
          <a:xfrm>
            <a:off x="67832" y="365125"/>
            <a:ext cx="3174492" cy="1325563"/>
          </a:xfrm>
        </p:spPr>
        <p:txBody>
          <a:bodyPr/>
          <a:lstStyle/>
          <a:p>
            <a:pPr algn="ctr"/>
            <a:r>
              <a:rPr lang="en-US" dirty="0"/>
              <a:t>Sections</a:t>
            </a:r>
          </a:p>
        </p:txBody>
      </p:sp>
      <p:sp>
        <p:nvSpPr>
          <p:cNvPr id="163" name="TextBox 162">
            <a:extLst>
              <a:ext uri="{FF2B5EF4-FFF2-40B4-BE49-F238E27FC236}">
                <a16:creationId xmlns:a16="http://schemas.microsoft.com/office/drawing/2014/main" id="{0628E541-D6C4-B9E8-7362-DC3FFF0F80C7}"/>
              </a:ext>
            </a:extLst>
          </p:cNvPr>
          <p:cNvSpPr txBox="1"/>
          <p:nvPr/>
        </p:nvSpPr>
        <p:spPr>
          <a:xfrm>
            <a:off x="352425" y="1814840"/>
            <a:ext cx="3667125" cy="4401205"/>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Title</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Authors</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Affiliation</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Contact</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Introduction</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Methods</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Results</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Conclusions</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References</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Acknowledgements</a:t>
            </a:r>
          </a:p>
        </p:txBody>
      </p:sp>
      <p:sp>
        <p:nvSpPr>
          <p:cNvPr id="2" name="Rectangle: Rounded Corners 1">
            <a:extLst>
              <a:ext uri="{FF2B5EF4-FFF2-40B4-BE49-F238E27FC236}">
                <a16:creationId xmlns:a16="http://schemas.microsoft.com/office/drawing/2014/main" id="{5ECD10A5-C3C1-9B88-CF9F-3124B8368FF3}"/>
              </a:ext>
            </a:extLst>
          </p:cNvPr>
          <p:cNvSpPr/>
          <p:nvPr/>
        </p:nvSpPr>
        <p:spPr>
          <a:xfrm>
            <a:off x="289573" y="3979346"/>
            <a:ext cx="3667125" cy="442585"/>
          </a:xfrm>
          <a:prstGeom prst="roundRect">
            <a:avLst>
              <a:gd name="adj" fmla="val 29395"/>
            </a:avLst>
          </a:prstGeom>
          <a:noFill/>
          <a:ln w="5715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FE762851-2814-4480-8F46-40C6CE1E5466}"/>
              </a:ext>
            </a:extLst>
          </p:cNvPr>
          <p:cNvSpPr txBox="1">
            <a:spLocks/>
          </p:cNvSpPr>
          <p:nvPr/>
        </p:nvSpPr>
        <p:spPr>
          <a:xfrm>
            <a:off x="6585206" y="4015442"/>
            <a:ext cx="317449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Roboto Light" panose="02000000000000000000" pitchFamily="2" charset="0"/>
                <a:ea typeface="Roboto Light" panose="02000000000000000000" pitchFamily="2" charset="0"/>
                <a:cs typeface="+mj-cs"/>
              </a:defRPr>
            </a:lvl1pPr>
          </a:lstStyle>
          <a:p>
            <a:pPr algn="ctr"/>
            <a:r>
              <a:rPr lang="en-US" sz="4000" dirty="0"/>
              <a:t>“how?”</a:t>
            </a:r>
          </a:p>
        </p:txBody>
      </p:sp>
    </p:spTree>
    <p:extLst>
      <p:ext uri="{BB962C8B-B14F-4D97-AF65-F5344CB8AC3E}">
        <p14:creationId xmlns:p14="http://schemas.microsoft.com/office/powerpoint/2010/main" val="5311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 screen&#10;&#10;Description automatically generated">
            <a:extLst>
              <a:ext uri="{FF2B5EF4-FFF2-40B4-BE49-F238E27FC236}">
                <a16:creationId xmlns:a16="http://schemas.microsoft.com/office/drawing/2014/main" id="{99C2A036-7A18-462E-E67B-1035ABB066FE}"/>
              </a:ext>
            </a:extLst>
          </p:cNvPr>
          <p:cNvPicPr>
            <a:picLocks noChangeAspect="1"/>
          </p:cNvPicPr>
          <p:nvPr/>
        </p:nvPicPr>
        <p:blipFill rotWithShape="1">
          <a:blip r:embed="rId2">
            <a:extLst>
              <a:ext uri="{28A0092B-C50C-407E-A947-70E740481C1C}">
                <a14:useLocalDpi xmlns:a14="http://schemas.microsoft.com/office/drawing/2010/main" val="0"/>
              </a:ext>
            </a:extLst>
          </a:blip>
          <a:srcRect l="27992" t="16820" r="2529" b="19744"/>
          <a:stretch/>
        </p:blipFill>
        <p:spPr>
          <a:xfrm>
            <a:off x="5453456" y="1123625"/>
            <a:ext cx="5437992" cy="3723808"/>
          </a:xfrm>
          <a:prstGeom prst="rect">
            <a:avLst/>
          </a:prstGeom>
        </p:spPr>
      </p:pic>
      <p:sp>
        <p:nvSpPr>
          <p:cNvPr id="162" name="Title 1">
            <a:extLst>
              <a:ext uri="{FF2B5EF4-FFF2-40B4-BE49-F238E27FC236}">
                <a16:creationId xmlns:a16="http://schemas.microsoft.com/office/drawing/2014/main" id="{F2F20407-C50A-1167-2632-B303FBE4A5E6}"/>
              </a:ext>
            </a:extLst>
          </p:cNvPr>
          <p:cNvSpPr>
            <a:spLocks noGrp="1"/>
          </p:cNvSpPr>
          <p:nvPr>
            <p:ph type="title"/>
          </p:nvPr>
        </p:nvSpPr>
        <p:spPr>
          <a:xfrm>
            <a:off x="67832" y="365125"/>
            <a:ext cx="3174492" cy="1325563"/>
          </a:xfrm>
        </p:spPr>
        <p:txBody>
          <a:bodyPr/>
          <a:lstStyle/>
          <a:p>
            <a:pPr algn="ctr"/>
            <a:r>
              <a:rPr lang="en-US" dirty="0"/>
              <a:t>Sections</a:t>
            </a:r>
          </a:p>
        </p:txBody>
      </p:sp>
      <p:sp>
        <p:nvSpPr>
          <p:cNvPr id="163" name="TextBox 162">
            <a:extLst>
              <a:ext uri="{FF2B5EF4-FFF2-40B4-BE49-F238E27FC236}">
                <a16:creationId xmlns:a16="http://schemas.microsoft.com/office/drawing/2014/main" id="{0628E541-D6C4-B9E8-7362-DC3FFF0F80C7}"/>
              </a:ext>
            </a:extLst>
          </p:cNvPr>
          <p:cNvSpPr txBox="1"/>
          <p:nvPr/>
        </p:nvSpPr>
        <p:spPr>
          <a:xfrm>
            <a:off x="352425" y="1814840"/>
            <a:ext cx="3667125" cy="4401205"/>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Title</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Authors</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Affiliation</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Contact</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Introduction</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Methods</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Results</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Conclusions</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References</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Acknowledgements</a:t>
            </a:r>
          </a:p>
        </p:txBody>
      </p:sp>
      <p:sp>
        <p:nvSpPr>
          <p:cNvPr id="2" name="Rectangle: Rounded Corners 1">
            <a:extLst>
              <a:ext uri="{FF2B5EF4-FFF2-40B4-BE49-F238E27FC236}">
                <a16:creationId xmlns:a16="http://schemas.microsoft.com/office/drawing/2014/main" id="{5ECD10A5-C3C1-9B88-CF9F-3124B8368FF3}"/>
              </a:ext>
            </a:extLst>
          </p:cNvPr>
          <p:cNvSpPr/>
          <p:nvPr/>
        </p:nvSpPr>
        <p:spPr>
          <a:xfrm>
            <a:off x="289573" y="4428355"/>
            <a:ext cx="3667125" cy="442585"/>
          </a:xfrm>
          <a:prstGeom prst="roundRect">
            <a:avLst>
              <a:gd name="adj" fmla="val 29395"/>
            </a:avLst>
          </a:prstGeom>
          <a:noFill/>
          <a:ln w="5715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FE762851-2814-4480-8F46-40C6CE1E5466}"/>
              </a:ext>
            </a:extLst>
          </p:cNvPr>
          <p:cNvSpPr txBox="1">
            <a:spLocks/>
          </p:cNvSpPr>
          <p:nvPr/>
        </p:nvSpPr>
        <p:spPr>
          <a:xfrm>
            <a:off x="4714879" y="4890482"/>
            <a:ext cx="691514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Roboto Light" panose="02000000000000000000" pitchFamily="2" charset="0"/>
                <a:ea typeface="Roboto Light" panose="02000000000000000000" pitchFamily="2" charset="0"/>
                <a:cs typeface="+mj-cs"/>
              </a:defRPr>
            </a:lvl1pPr>
          </a:lstStyle>
          <a:p>
            <a:pPr algn="ctr"/>
            <a:r>
              <a:rPr lang="en-US" sz="4000" dirty="0"/>
              <a:t>Why someone bothered to look at your poster</a:t>
            </a:r>
          </a:p>
        </p:txBody>
      </p:sp>
    </p:spTree>
    <p:extLst>
      <p:ext uri="{BB962C8B-B14F-4D97-AF65-F5344CB8AC3E}">
        <p14:creationId xmlns:p14="http://schemas.microsoft.com/office/powerpoint/2010/main" val="2572342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 screen&#10;&#10;Description automatically generated">
            <a:extLst>
              <a:ext uri="{FF2B5EF4-FFF2-40B4-BE49-F238E27FC236}">
                <a16:creationId xmlns:a16="http://schemas.microsoft.com/office/drawing/2014/main" id="{99C2A036-7A18-462E-E67B-1035ABB066FE}"/>
              </a:ext>
            </a:extLst>
          </p:cNvPr>
          <p:cNvPicPr>
            <a:picLocks noChangeAspect="1"/>
          </p:cNvPicPr>
          <p:nvPr/>
        </p:nvPicPr>
        <p:blipFill rotWithShape="1">
          <a:blip r:embed="rId2">
            <a:extLst>
              <a:ext uri="{28A0092B-C50C-407E-A947-70E740481C1C}">
                <a14:useLocalDpi xmlns:a14="http://schemas.microsoft.com/office/drawing/2010/main" val="0"/>
              </a:ext>
            </a:extLst>
          </a:blip>
          <a:srcRect l="544" t="67937" r="71831" b="1721"/>
          <a:stretch/>
        </p:blipFill>
        <p:spPr>
          <a:xfrm>
            <a:off x="7091365" y="2538413"/>
            <a:ext cx="2162174" cy="1781174"/>
          </a:xfrm>
          <a:prstGeom prst="rect">
            <a:avLst/>
          </a:prstGeom>
        </p:spPr>
      </p:pic>
      <p:sp>
        <p:nvSpPr>
          <p:cNvPr id="162" name="Title 1">
            <a:extLst>
              <a:ext uri="{FF2B5EF4-FFF2-40B4-BE49-F238E27FC236}">
                <a16:creationId xmlns:a16="http://schemas.microsoft.com/office/drawing/2014/main" id="{F2F20407-C50A-1167-2632-B303FBE4A5E6}"/>
              </a:ext>
            </a:extLst>
          </p:cNvPr>
          <p:cNvSpPr>
            <a:spLocks noGrp="1"/>
          </p:cNvSpPr>
          <p:nvPr>
            <p:ph type="title"/>
          </p:nvPr>
        </p:nvSpPr>
        <p:spPr>
          <a:xfrm>
            <a:off x="67832" y="365125"/>
            <a:ext cx="3174492" cy="1325563"/>
          </a:xfrm>
        </p:spPr>
        <p:txBody>
          <a:bodyPr/>
          <a:lstStyle/>
          <a:p>
            <a:pPr algn="ctr"/>
            <a:r>
              <a:rPr lang="en-US" dirty="0"/>
              <a:t>Sections</a:t>
            </a:r>
          </a:p>
        </p:txBody>
      </p:sp>
      <p:sp>
        <p:nvSpPr>
          <p:cNvPr id="163" name="TextBox 162">
            <a:extLst>
              <a:ext uri="{FF2B5EF4-FFF2-40B4-BE49-F238E27FC236}">
                <a16:creationId xmlns:a16="http://schemas.microsoft.com/office/drawing/2014/main" id="{0628E541-D6C4-B9E8-7362-DC3FFF0F80C7}"/>
              </a:ext>
            </a:extLst>
          </p:cNvPr>
          <p:cNvSpPr txBox="1"/>
          <p:nvPr/>
        </p:nvSpPr>
        <p:spPr>
          <a:xfrm>
            <a:off x="352425" y="1814840"/>
            <a:ext cx="3667125" cy="4401205"/>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Title</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Authors</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Affiliation</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Contact</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Introduction</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Methods</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Results</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Conclusions</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References</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Acknowledgements</a:t>
            </a:r>
          </a:p>
        </p:txBody>
      </p:sp>
      <p:sp>
        <p:nvSpPr>
          <p:cNvPr id="2" name="Rectangle: Rounded Corners 1">
            <a:extLst>
              <a:ext uri="{FF2B5EF4-FFF2-40B4-BE49-F238E27FC236}">
                <a16:creationId xmlns:a16="http://schemas.microsoft.com/office/drawing/2014/main" id="{5ECD10A5-C3C1-9B88-CF9F-3124B8368FF3}"/>
              </a:ext>
            </a:extLst>
          </p:cNvPr>
          <p:cNvSpPr/>
          <p:nvPr/>
        </p:nvSpPr>
        <p:spPr>
          <a:xfrm>
            <a:off x="289573" y="4827591"/>
            <a:ext cx="3667125" cy="442585"/>
          </a:xfrm>
          <a:prstGeom prst="roundRect">
            <a:avLst>
              <a:gd name="adj" fmla="val 29395"/>
            </a:avLst>
          </a:prstGeom>
          <a:noFill/>
          <a:ln w="5715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FE762851-2814-4480-8F46-40C6CE1E5466}"/>
              </a:ext>
            </a:extLst>
          </p:cNvPr>
          <p:cNvSpPr txBox="1">
            <a:spLocks/>
          </p:cNvSpPr>
          <p:nvPr/>
        </p:nvSpPr>
        <p:spPr>
          <a:xfrm>
            <a:off x="4714879" y="4890482"/>
            <a:ext cx="691514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Roboto Light" panose="02000000000000000000" pitchFamily="2" charset="0"/>
                <a:ea typeface="Roboto Light" panose="02000000000000000000" pitchFamily="2" charset="0"/>
                <a:cs typeface="+mj-cs"/>
              </a:defRPr>
            </a:lvl1pPr>
          </a:lstStyle>
          <a:p>
            <a:pPr algn="ctr"/>
            <a:r>
              <a:rPr lang="en-US" sz="4000" dirty="0"/>
              <a:t>Closing thoughts, future directions</a:t>
            </a:r>
          </a:p>
        </p:txBody>
      </p:sp>
    </p:spTree>
    <p:extLst>
      <p:ext uri="{BB962C8B-B14F-4D97-AF65-F5344CB8AC3E}">
        <p14:creationId xmlns:p14="http://schemas.microsoft.com/office/powerpoint/2010/main" val="3691618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 screen&#10;&#10;Description automatically generated">
            <a:extLst>
              <a:ext uri="{FF2B5EF4-FFF2-40B4-BE49-F238E27FC236}">
                <a16:creationId xmlns:a16="http://schemas.microsoft.com/office/drawing/2014/main" id="{99C2A036-7A18-462E-E67B-1035ABB066FE}"/>
              </a:ext>
            </a:extLst>
          </p:cNvPr>
          <p:cNvPicPr>
            <a:picLocks noChangeAspect="1"/>
          </p:cNvPicPr>
          <p:nvPr/>
        </p:nvPicPr>
        <p:blipFill rotWithShape="1">
          <a:blip r:embed="rId2">
            <a:extLst>
              <a:ext uri="{28A0092B-C50C-407E-A947-70E740481C1C}">
                <a14:useLocalDpi xmlns:a14="http://schemas.microsoft.com/office/drawing/2010/main" val="0"/>
              </a:ext>
            </a:extLst>
          </a:blip>
          <a:srcRect l="27925" t="80403" r="1066" b="1478"/>
          <a:stretch/>
        </p:blipFill>
        <p:spPr>
          <a:xfrm>
            <a:off x="5393534" y="2951815"/>
            <a:ext cx="5557835" cy="1063627"/>
          </a:xfrm>
          <a:prstGeom prst="rect">
            <a:avLst/>
          </a:prstGeom>
        </p:spPr>
      </p:pic>
      <p:sp>
        <p:nvSpPr>
          <p:cNvPr id="162" name="Title 1">
            <a:extLst>
              <a:ext uri="{FF2B5EF4-FFF2-40B4-BE49-F238E27FC236}">
                <a16:creationId xmlns:a16="http://schemas.microsoft.com/office/drawing/2014/main" id="{F2F20407-C50A-1167-2632-B303FBE4A5E6}"/>
              </a:ext>
            </a:extLst>
          </p:cNvPr>
          <p:cNvSpPr>
            <a:spLocks noGrp="1"/>
          </p:cNvSpPr>
          <p:nvPr>
            <p:ph type="title"/>
          </p:nvPr>
        </p:nvSpPr>
        <p:spPr>
          <a:xfrm>
            <a:off x="67832" y="365125"/>
            <a:ext cx="3174492" cy="1325563"/>
          </a:xfrm>
        </p:spPr>
        <p:txBody>
          <a:bodyPr/>
          <a:lstStyle/>
          <a:p>
            <a:pPr algn="ctr"/>
            <a:r>
              <a:rPr lang="en-US" dirty="0"/>
              <a:t>Sections</a:t>
            </a:r>
          </a:p>
        </p:txBody>
      </p:sp>
      <p:sp>
        <p:nvSpPr>
          <p:cNvPr id="163" name="TextBox 162">
            <a:extLst>
              <a:ext uri="{FF2B5EF4-FFF2-40B4-BE49-F238E27FC236}">
                <a16:creationId xmlns:a16="http://schemas.microsoft.com/office/drawing/2014/main" id="{0628E541-D6C4-B9E8-7362-DC3FFF0F80C7}"/>
              </a:ext>
            </a:extLst>
          </p:cNvPr>
          <p:cNvSpPr txBox="1"/>
          <p:nvPr/>
        </p:nvSpPr>
        <p:spPr>
          <a:xfrm>
            <a:off x="352425" y="1814840"/>
            <a:ext cx="3667125" cy="4401205"/>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Title</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Authors</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Affiliation</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Contact</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Introduction</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Methods</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Results</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Conclusions</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References</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Acknowledgements</a:t>
            </a:r>
          </a:p>
        </p:txBody>
      </p:sp>
      <p:sp>
        <p:nvSpPr>
          <p:cNvPr id="2" name="Rectangle: Rounded Corners 1">
            <a:extLst>
              <a:ext uri="{FF2B5EF4-FFF2-40B4-BE49-F238E27FC236}">
                <a16:creationId xmlns:a16="http://schemas.microsoft.com/office/drawing/2014/main" id="{5ECD10A5-C3C1-9B88-CF9F-3124B8368FF3}"/>
              </a:ext>
            </a:extLst>
          </p:cNvPr>
          <p:cNvSpPr/>
          <p:nvPr/>
        </p:nvSpPr>
        <p:spPr>
          <a:xfrm>
            <a:off x="289573" y="5256216"/>
            <a:ext cx="3667125" cy="959829"/>
          </a:xfrm>
          <a:prstGeom prst="roundRect">
            <a:avLst>
              <a:gd name="adj" fmla="val 17487"/>
            </a:avLst>
          </a:prstGeom>
          <a:noFill/>
          <a:ln w="5715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FE762851-2814-4480-8F46-40C6CE1E5466}"/>
              </a:ext>
            </a:extLst>
          </p:cNvPr>
          <p:cNvSpPr txBox="1">
            <a:spLocks/>
          </p:cNvSpPr>
          <p:nvPr/>
        </p:nvSpPr>
        <p:spPr>
          <a:xfrm>
            <a:off x="4714879" y="4890482"/>
            <a:ext cx="691514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Roboto Light" panose="02000000000000000000" pitchFamily="2" charset="0"/>
                <a:ea typeface="Roboto Light" panose="02000000000000000000" pitchFamily="2" charset="0"/>
                <a:cs typeface="+mj-cs"/>
              </a:defRPr>
            </a:lvl1pPr>
          </a:lstStyle>
          <a:p>
            <a:pPr algn="ctr"/>
            <a:r>
              <a:rPr lang="en-US" sz="4000" dirty="0"/>
              <a:t>Credit given where it’s due</a:t>
            </a:r>
          </a:p>
        </p:txBody>
      </p:sp>
    </p:spTree>
    <p:extLst>
      <p:ext uri="{BB962C8B-B14F-4D97-AF65-F5344CB8AC3E}">
        <p14:creationId xmlns:p14="http://schemas.microsoft.com/office/powerpoint/2010/main" val="2409367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180</TotalTime>
  <Words>721</Words>
  <Application>Microsoft Office PowerPoint</Application>
  <PresentationFormat>Widescreen</PresentationFormat>
  <Paragraphs>172</Paragraphs>
  <Slides>22</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Roboto Light</vt:lpstr>
      <vt:lpstr>Arial</vt:lpstr>
      <vt:lpstr>Aptos</vt:lpstr>
      <vt:lpstr>Office Theme</vt:lpstr>
      <vt:lpstr>Scientific Posters</vt:lpstr>
      <vt:lpstr>The basics</vt:lpstr>
      <vt:lpstr>Sections</vt:lpstr>
      <vt:lpstr>Sections</vt:lpstr>
      <vt:lpstr>Sections</vt:lpstr>
      <vt:lpstr>Sections</vt:lpstr>
      <vt:lpstr>Sections</vt:lpstr>
      <vt:lpstr>Sections</vt:lpstr>
      <vt:lpstr>Sections</vt:lpstr>
      <vt:lpstr>Sections</vt:lpstr>
      <vt:lpstr>Sections</vt:lpstr>
      <vt:lpstr>Sections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Pavel Dimens</dc:creator>
  <cp:lastModifiedBy>Pavel Dimens</cp:lastModifiedBy>
  <cp:revision>62</cp:revision>
  <dcterms:created xsi:type="dcterms:W3CDTF">2024-07-09T17:50:25Z</dcterms:created>
  <dcterms:modified xsi:type="dcterms:W3CDTF">2024-09-05T02:02:02Z</dcterms:modified>
</cp:coreProperties>
</file>